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  <p:sldMasterId id="2147483661" r:id="rId3"/>
    <p:sldMasterId id="2147483662" r:id="rId4"/>
    <p:sldMasterId id="2147483663" r:id="rId5"/>
  </p:sldMasterIdLst>
  <p:notesMasterIdLst>
    <p:notesMasterId r:id="rId21"/>
  </p:notesMasterIdLst>
  <p:sldIdLst>
    <p:sldId id="256" r:id="rId6"/>
    <p:sldId id="257" r:id="rId7"/>
    <p:sldId id="258" r:id="rId8"/>
    <p:sldId id="259" r:id="rId9"/>
    <p:sldId id="271" r:id="rId10"/>
    <p:sldId id="272" r:id="rId11"/>
    <p:sldId id="260" r:id="rId12"/>
    <p:sldId id="261" r:id="rId13"/>
    <p:sldId id="262" r:id="rId14"/>
    <p:sldId id="263" r:id="rId15"/>
    <p:sldId id="273" r:id="rId16"/>
    <p:sldId id="264" r:id="rId17"/>
    <p:sldId id="265" r:id="rId18"/>
    <p:sldId id="266" r:id="rId19"/>
    <p:sldId id="267" r:id="rId2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656" y="-5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slide" Target="slides/slide15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lvl="1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2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lvl="3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lvl="4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5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lvl="6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lvl="7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9215400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0" name="Shape 200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7" name="Shape 207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4" name="Shape 21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3" name="Shape 16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8" name="Shape 178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5" name="Shape 185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3" name="Shape 19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 rot="5400000">
            <a:off x="4846637" y="2286001"/>
            <a:ext cx="5851525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 rot="5400000">
            <a:off x="998537" y="419102"/>
            <a:ext cx="5851525" cy="55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5886896" y="1066800"/>
            <a:ext cx="2743199" cy="198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4" name="Shape 124"/>
          <p:cNvSpPr>
            <a:spLocks noGrp="1"/>
          </p:cNvSpPr>
          <p:nvPr>
            <p:ph type="pic" idx="2"/>
          </p:nvPr>
        </p:nvSpPr>
        <p:spPr>
          <a:xfrm>
            <a:off x="838200" y="1143003"/>
            <a:ext cx="4419599" cy="3514531"/>
          </a:xfrm>
          <a:prstGeom prst="roundRect">
            <a:avLst>
              <a:gd name="adj" fmla="val 783"/>
            </a:avLst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buClr>
                <a:srgbClr val="B5A788"/>
              </a:buClr>
              <a:buFont typeface="Cabin"/>
              <a:buNone/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838200" y="4800600"/>
            <a:ext cx="4419599" cy="7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l" rtl="0">
              <a:lnSpc>
                <a:spcPct val="114285"/>
              </a:lnSpc>
              <a:spcBef>
                <a:spcPts val="0"/>
              </a:spcBef>
              <a:buClr>
                <a:srgbClr val="777777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 rot="5400000">
            <a:off x="2784474" y="98425"/>
            <a:ext cx="4800600" cy="74993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16778"/>
            <a:ext cx="3809999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90909"/>
              </a:lnSpc>
              <a:spcBef>
                <a:spcPts val="0"/>
              </a:spcBef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406963"/>
            <a:ext cx="3809999" cy="69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" indent="-7619" rtl="0">
              <a:lnSpc>
                <a:spcPct val="100000"/>
              </a:lnSpc>
              <a:spcBef>
                <a:spcPts val="0"/>
              </a:spcBef>
              <a:buFont typeface="Cabin"/>
              <a:buNone/>
              <a:defRPr/>
            </a:lvl1pPr>
            <a:lvl2pPr rtl="0">
              <a:spcBef>
                <a:spcPts val="0"/>
              </a:spcBef>
              <a:buFont typeface="Cabin"/>
              <a:buNone/>
              <a:defRPr/>
            </a:lvl2pPr>
            <a:lvl3pPr rtl="0">
              <a:spcBef>
                <a:spcPts val="0"/>
              </a:spcBef>
              <a:buFont typeface="Cabin"/>
              <a:buNone/>
              <a:defRPr/>
            </a:lvl3pPr>
            <a:lvl4pPr rtl="0">
              <a:spcBef>
                <a:spcPts val="0"/>
              </a:spcBef>
              <a:buFont typeface="Cabin"/>
              <a:buNone/>
              <a:defRPr/>
            </a:lvl4pPr>
            <a:lvl5pPr rtl="0">
              <a:spcBef>
                <a:spcPts val="0"/>
              </a:spcBef>
              <a:buFont typeface="Cabin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57200" y="2133600"/>
            <a:ext cx="8153399" cy="3992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1435608" y="274319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51603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328278"/>
            <a:ext cx="4023360" cy="640079"/>
          </a:xfrm>
          <a:prstGeom prst="rect">
            <a:avLst/>
          </a:prstGeom>
          <a:solidFill>
            <a:schemeClr val="lt1"/>
          </a:solidFill>
          <a:ln w="10775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64008" indent="-507" algn="l" rtl="0">
              <a:lnSpc>
                <a:spcPct val="100000"/>
              </a:lnSpc>
              <a:spcBef>
                <a:spcPts val="100"/>
              </a:spcBef>
              <a:buClr>
                <a:schemeClr val="dk1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buFont typeface="Cabin"/>
              <a:buNone/>
              <a:defRPr/>
            </a:lvl2pPr>
            <a:lvl3pPr rtl="0">
              <a:spcBef>
                <a:spcPts val="0"/>
              </a:spcBef>
              <a:buFont typeface="Cabin"/>
              <a:buNone/>
              <a:defRPr/>
            </a:lvl3pPr>
            <a:lvl4pPr rtl="0">
              <a:spcBef>
                <a:spcPts val="0"/>
              </a:spcBef>
              <a:buFont typeface="Cabin"/>
              <a:buNone/>
              <a:defRPr/>
            </a:lvl4pPr>
            <a:lvl5pPr rtl="0">
              <a:spcBef>
                <a:spcPts val="0"/>
              </a:spcBef>
              <a:buFont typeface="Cabin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63439" y="328278"/>
            <a:ext cx="4023360" cy="640079"/>
          </a:xfrm>
          <a:prstGeom prst="rect">
            <a:avLst/>
          </a:prstGeom>
          <a:solidFill>
            <a:schemeClr val="lt1"/>
          </a:solidFill>
          <a:ln w="10775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64008" indent="-507" algn="l" rtl="0">
              <a:lnSpc>
                <a:spcPct val="100000"/>
              </a:lnSpc>
              <a:spcBef>
                <a:spcPts val="100"/>
              </a:spcBef>
              <a:buClr>
                <a:schemeClr val="dk1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buFont typeface="Cabin"/>
              <a:buNone/>
              <a:defRPr/>
            </a:lvl2pPr>
            <a:lvl3pPr rtl="0">
              <a:spcBef>
                <a:spcPts val="0"/>
              </a:spcBef>
              <a:buFont typeface="Cabin"/>
              <a:buNone/>
              <a:defRPr/>
            </a:lvl3pPr>
            <a:lvl4pPr rtl="0">
              <a:spcBef>
                <a:spcPts val="0"/>
              </a:spcBef>
              <a:buFont typeface="Cabin"/>
              <a:buNone/>
              <a:defRPr/>
            </a:lvl4pPr>
            <a:lvl5pPr rtl="0">
              <a:spcBef>
                <a:spcPts val="0"/>
              </a:spcBef>
              <a:buFont typeface="Cabin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3"/>
          </p:nvPr>
        </p:nvSpPr>
        <p:spPr>
          <a:xfrm>
            <a:off x="457200" y="969336"/>
            <a:ext cx="4023360" cy="4114800"/>
          </a:xfrm>
          <a:prstGeom prst="rect">
            <a:avLst/>
          </a:prstGeom>
          <a:noFill/>
          <a:ln w="10775" cap="flat">
            <a:solidFill>
              <a:schemeClr val="lt1"/>
            </a:solidFill>
            <a:prstDash val="dash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393192" indent="-278892" rtl="0">
              <a:lnSpc>
                <a:spcPct val="100000"/>
              </a:lnSpc>
              <a:spcBef>
                <a:spcPts val="700"/>
              </a:spcBef>
              <a:defRPr/>
            </a:lvl1pPr>
            <a:lvl2pPr rtl="0">
              <a:lnSpc>
                <a:spcPct val="100000"/>
              </a:lnSpc>
              <a:spcBef>
                <a:spcPts val="700"/>
              </a:spcBef>
              <a:defRPr/>
            </a:lvl2pPr>
            <a:lvl3pPr rtl="0">
              <a:lnSpc>
                <a:spcPct val="100000"/>
              </a:lnSpc>
              <a:spcBef>
                <a:spcPts val="700"/>
              </a:spcBef>
              <a:defRPr/>
            </a:lvl3pPr>
            <a:lvl4pPr rtl="0">
              <a:lnSpc>
                <a:spcPct val="100000"/>
              </a:lnSpc>
              <a:spcBef>
                <a:spcPts val="700"/>
              </a:spcBef>
              <a:defRPr/>
            </a:lvl4pPr>
            <a:lvl5pPr rtl="0">
              <a:lnSpc>
                <a:spcPct val="100000"/>
              </a:lnSpc>
              <a:spcBef>
                <a:spcPts val="70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4"/>
          </p:nvPr>
        </p:nvSpPr>
        <p:spPr>
          <a:xfrm>
            <a:off x="4663439" y="969336"/>
            <a:ext cx="4023360" cy="4114800"/>
          </a:xfrm>
          <a:prstGeom prst="rect">
            <a:avLst/>
          </a:prstGeom>
          <a:noFill/>
          <a:ln w="10775" cap="flat">
            <a:solidFill>
              <a:schemeClr val="lt1"/>
            </a:solidFill>
            <a:prstDash val="dash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393192" indent="-278892" rtl="0">
              <a:lnSpc>
                <a:spcPct val="100000"/>
              </a:lnSpc>
              <a:spcBef>
                <a:spcPts val="700"/>
              </a:spcBef>
              <a:defRPr/>
            </a:lvl1pPr>
            <a:lvl2pPr rtl="0">
              <a:lnSpc>
                <a:spcPct val="100000"/>
              </a:lnSpc>
              <a:spcBef>
                <a:spcPts val="700"/>
              </a:spcBef>
              <a:defRPr/>
            </a:lvl2pPr>
            <a:lvl3pPr rtl="0">
              <a:lnSpc>
                <a:spcPct val="100000"/>
              </a:lnSpc>
              <a:spcBef>
                <a:spcPts val="700"/>
              </a:spcBef>
              <a:defRPr/>
            </a:lvl3pPr>
            <a:lvl4pPr rtl="0">
              <a:lnSpc>
                <a:spcPct val="100000"/>
              </a:lnSpc>
              <a:spcBef>
                <a:spcPts val="700"/>
              </a:spcBef>
              <a:defRPr/>
            </a:lvl4pPr>
            <a:lvl5pPr rtl="0">
              <a:lnSpc>
                <a:spcPct val="100000"/>
              </a:lnSpc>
              <a:spcBef>
                <a:spcPts val="70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1435608" y="274319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1435608" y="1524000"/>
            <a:ext cx="3657600" cy="46634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5276087" y="1524000"/>
            <a:ext cx="3657600" cy="46634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ctrTitle"/>
          </p:nvPr>
        </p:nvSpPr>
        <p:spPr>
          <a:xfrm>
            <a:off x="1432559" y="359897"/>
            <a:ext cx="7406639" cy="14721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ubTitle" idx="1"/>
          </p:nvPr>
        </p:nvSpPr>
        <p:spPr>
          <a:xfrm>
            <a:off x="1432559" y="1850064"/>
            <a:ext cx="740663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" marR="0" indent="-2032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None/>
              <a:defRPr/>
            </a:lvl1pPr>
            <a:lvl2pPr marL="457200" marR="0" indent="0" algn="ctr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None/>
              <a:defRPr/>
            </a:lvl2pPr>
            <a:lvl3pPr marL="914400" marR="0" indent="0" algn="ctr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None/>
              <a:defRPr/>
            </a:lvl3pPr>
            <a:lvl4pPr marL="13716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None/>
              <a:defRPr/>
            </a:lvl4pPr>
            <a:lvl5pPr marL="18288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None/>
              <a:defRPr/>
            </a:lvl5pPr>
            <a:lvl6pPr marL="22860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None/>
              <a:defRPr/>
            </a:lvl6pPr>
            <a:lvl7pPr marL="27432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None/>
              <a:defRPr/>
            </a:lvl7pPr>
            <a:lvl8pPr marL="32004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None/>
              <a:defRPr/>
            </a:lvl8pPr>
            <a:lvl9pPr marL="36576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2578391" y="2600325"/>
            <a:ext cx="6400799" cy="228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12500"/>
              </a:lnSpc>
              <a:spcBef>
                <a:spcPts val="0"/>
              </a:spcBef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2578391" y="1066800"/>
            <a:ext cx="6400799" cy="1509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18288" indent="-5588" rtl="0">
              <a:lnSpc>
                <a:spcPct val="115000"/>
              </a:lnSpc>
              <a:spcBef>
                <a:spcPts val="0"/>
              </a:spcBef>
              <a:buClr>
                <a:srgbClr val="341108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2pPr>
            <a:lvl3pPr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3pPr>
            <a:lvl4pPr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4pPr>
            <a:lvl5pPr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g"/><Relationship Id="rId1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2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0.xml"/><Relationship Id="rId2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1.xml"/><Relationship Id="rId2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0" t="0" r="0" b="0"/>
            <a:pathLst>
              <a:path w="1638888" h="1638888" extrusionOk="0">
                <a:moveTo>
                  <a:pt x="1638888" y="819444"/>
                </a:moveTo>
                <a:lnTo>
                  <a:pt x="0" y="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w="9525" cap="rnd">
            <a:solidFill>
              <a:srgbClr val="D2C39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168275" y="20636"/>
            <a:ext cx="1703387" cy="1703387"/>
          </a:xfrm>
          <a:prstGeom prst="ellipse">
            <a:avLst/>
          </a:prstGeom>
          <a:noFill/>
          <a:ln w="27300" cap="rnd">
            <a:solidFill>
              <a:srgbClr val="FFF6D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11" name="Shape 11"/>
          <p:cNvGrpSpPr/>
          <p:nvPr/>
        </p:nvGrpSpPr>
        <p:grpSpPr>
          <a:xfrm>
            <a:off x="165100" y="1036637"/>
            <a:ext cx="1169986" cy="1169986"/>
            <a:chOff x="165100" y="1036637"/>
            <a:chExt cx="1169986" cy="1169986"/>
          </a:xfrm>
        </p:grpSpPr>
        <p:pic>
          <p:nvPicPr>
            <p:cNvPr id="12" name="Shape 12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165100" y="1036637"/>
              <a:ext cx="1169986" cy="11699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" name="Shape 13"/>
            <p:cNvSpPr txBox="1"/>
            <p:nvPr/>
          </p:nvSpPr>
          <p:spPr>
            <a:xfrm rot="2279999">
              <a:off x="347661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14" name="Shape 14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marR="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marR="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marR="0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marR="0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marR="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marR="0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marR="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marR="0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sp>
        <p:nvSpPr>
          <p:cNvPr id="20" name="Shape 20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0" t="0" r="0" b="0"/>
            <a:pathLst>
              <a:path w="1638888" h="1638888" extrusionOk="0">
                <a:moveTo>
                  <a:pt x="1638888" y="819444"/>
                </a:moveTo>
                <a:lnTo>
                  <a:pt x="0" y="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w="9525" cap="rnd">
            <a:solidFill>
              <a:srgbClr val="D2C39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48" name="Shape 48"/>
          <p:cNvSpPr/>
          <p:nvPr/>
        </p:nvSpPr>
        <p:spPr>
          <a:xfrm>
            <a:off x="168275" y="20636"/>
            <a:ext cx="1703387" cy="1703387"/>
          </a:xfrm>
          <a:prstGeom prst="ellipse">
            <a:avLst/>
          </a:prstGeom>
          <a:noFill/>
          <a:ln w="27300" cap="rnd">
            <a:solidFill>
              <a:srgbClr val="FFF6D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49" name="Shape 49"/>
          <p:cNvGrpSpPr/>
          <p:nvPr/>
        </p:nvGrpSpPr>
        <p:grpSpPr>
          <a:xfrm>
            <a:off x="165100" y="1036637"/>
            <a:ext cx="1169986" cy="1169986"/>
            <a:chOff x="165100" y="1036637"/>
            <a:chExt cx="1169986" cy="1169986"/>
          </a:xfrm>
        </p:grpSpPr>
        <p:pic>
          <p:nvPicPr>
            <p:cNvPr id="50" name="Shape 50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65100" y="1036637"/>
              <a:ext cx="1169986" cy="11699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1" name="Shape 51"/>
            <p:cNvSpPr txBox="1"/>
            <p:nvPr/>
          </p:nvSpPr>
          <p:spPr>
            <a:xfrm rot="2279999">
              <a:off x="347661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52" name="Shape 52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53" name="Shape 53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54" name="Shape 54"/>
          <p:cNvGrpSpPr/>
          <p:nvPr/>
        </p:nvGrpSpPr>
        <p:grpSpPr>
          <a:xfrm>
            <a:off x="914400" y="1408112"/>
            <a:ext cx="231775" cy="225425"/>
            <a:chOff x="914400" y="1408112"/>
            <a:chExt cx="231775" cy="225425"/>
          </a:xfrm>
        </p:grpSpPr>
        <p:pic>
          <p:nvPicPr>
            <p:cNvPr id="55" name="Shape 55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4400" y="1408112"/>
              <a:ext cx="231775" cy="2254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6" name="Shape 56"/>
            <p:cNvSpPr txBox="1"/>
            <p:nvPr/>
          </p:nvSpPr>
          <p:spPr>
            <a:xfrm>
              <a:off x="952500" y="1444625"/>
              <a:ext cx="149225" cy="149225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57" name="Shape 57"/>
          <p:cNvSpPr/>
          <p:nvPr/>
        </p:nvSpPr>
        <p:spPr>
          <a:xfrm>
            <a:off x="1157287" y="1344612"/>
            <a:ext cx="63500" cy="65086"/>
          </a:xfrm>
          <a:prstGeom prst="ellipse">
            <a:avLst/>
          </a:prstGeom>
          <a:noFill/>
          <a:ln w="12700" cap="rnd">
            <a:solidFill>
              <a:srgbClr val="307F93">
                <a:alpha val="59607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marR="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marR="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marR="0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marR="0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marR="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marR="0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marR="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marR="0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0" t="0" r="0" b="0"/>
            <a:pathLst>
              <a:path w="1638888" h="1638888" extrusionOk="0">
                <a:moveTo>
                  <a:pt x="1638888" y="819444"/>
                </a:moveTo>
                <a:lnTo>
                  <a:pt x="0" y="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w="9525" cap="rnd">
            <a:solidFill>
              <a:srgbClr val="D2C39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68" name="Shape 68"/>
          <p:cNvSpPr/>
          <p:nvPr/>
        </p:nvSpPr>
        <p:spPr>
          <a:xfrm>
            <a:off x="168275" y="20636"/>
            <a:ext cx="1703387" cy="1703387"/>
          </a:xfrm>
          <a:prstGeom prst="ellipse">
            <a:avLst/>
          </a:prstGeom>
          <a:noFill/>
          <a:ln w="27300" cap="rnd">
            <a:solidFill>
              <a:srgbClr val="FFF6D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69" name="Shape 69"/>
          <p:cNvGrpSpPr/>
          <p:nvPr/>
        </p:nvGrpSpPr>
        <p:grpSpPr>
          <a:xfrm>
            <a:off x="165100" y="1036637"/>
            <a:ext cx="1169986" cy="1169986"/>
            <a:chOff x="165100" y="1036637"/>
            <a:chExt cx="1169986" cy="1169986"/>
          </a:xfrm>
        </p:grpSpPr>
        <p:pic>
          <p:nvPicPr>
            <p:cNvPr id="70" name="Shape 70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65100" y="1036637"/>
              <a:ext cx="1169986" cy="11699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1" name="Shape 71"/>
            <p:cNvSpPr txBox="1"/>
            <p:nvPr/>
          </p:nvSpPr>
          <p:spPr>
            <a:xfrm rot="2279999">
              <a:off x="347661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72" name="Shape 72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73" name="Shape 73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74" name="Shape 74"/>
          <p:cNvSpPr txBox="1"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75" name="Shape 75"/>
          <p:cNvSpPr txBox="1"/>
          <p:nvPr/>
        </p:nvSpPr>
        <p:spPr>
          <a:xfrm>
            <a:off x="2286000" y="0"/>
            <a:ext cx="76199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76" name="Shape 76"/>
          <p:cNvGrpSpPr/>
          <p:nvPr/>
        </p:nvGrpSpPr>
        <p:grpSpPr>
          <a:xfrm>
            <a:off x="2163761" y="2809875"/>
            <a:ext cx="231775" cy="225425"/>
            <a:chOff x="2163761" y="2809875"/>
            <a:chExt cx="231775" cy="225425"/>
          </a:xfrm>
        </p:grpSpPr>
        <p:pic>
          <p:nvPicPr>
            <p:cNvPr id="77" name="Shape 77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2163761" y="2809875"/>
              <a:ext cx="231775" cy="2254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8" name="Shape 78"/>
            <p:cNvSpPr txBox="1"/>
            <p:nvPr/>
          </p:nvSpPr>
          <p:spPr>
            <a:xfrm>
              <a:off x="2203450" y="2844800"/>
              <a:ext cx="147636" cy="149225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79" name="Shape 79"/>
          <p:cNvSpPr/>
          <p:nvPr/>
        </p:nvSpPr>
        <p:spPr>
          <a:xfrm>
            <a:off x="2408236" y="2746375"/>
            <a:ext cx="63500" cy="63500"/>
          </a:xfrm>
          <a:prstGeom prst="ellipse">
            <a:avLst/>
          </a:prstGeom>
          <a:noFill/>
          <a:ln w="12700" cap="rnd">
            <a:solidFill>
              <a:srgbClr val="307F93">
                <a:alpha val="59607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marR="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marR="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marR="0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marR="0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marR="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marR="0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marR="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marR="0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0" t="0" r="0" b="0"/>
            <a:pathLst>
              <a:path w="1638888" h="1638888" extrusionOk="0">
                <a:moveTo>
                  <a:pt x="1638888" y="819444"/>
                </a:moveTo>
                <a:lnTo>
                  <a:pt x="0" y="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w="9525" cap="rnd">
            <a:solidFill>
              <a:srgbClr val="D2C39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0" name="Shape 90"/>
          <p:cNvSpPr/>
          <p:nvPr/>
        </p:nvSpPr>
        <p:spPr>
          <a:xfrm>
            <a:off x="168275" y="20636"/>
            <a:ext cx="1703387" cy="1703387"/>
          </a:xfrm>
          <a:prstGeom prst="ellipse">
            <a:avLst/>
          </a:prstGeom>
          <a:noFill/>
          <a:ln w="27300" cap="rnd">
            <a:solidFill>
              <a:srgbClr val="FFF6D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91" name="Shape 91"/>
          <p:cNvGrpSpPr/>
          <p:nvPr/>
        </p:nvGrpSpPr>
        <p:grpSpPr>
          <a:xfrm>
            <a:off x="165100" y="1036637"/>
            <a:ext cx="1169986" cy="1169986"/>
            <a:chOff x="165100" y="1036637"/>
            <a:chExt cx="1169986" cy="1169986"/>
          </a:xfrm>
        </p:grpSpPr>
        <p:pic>
          <p:nvPicPr>
            <p:cNvPr id="92" name="Shape 92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65100" y="1036637"/>
              <a:ext cx="1169986" cy="11699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3" name="Shape 93"/>
            <p:cNvSpPr txBox="1"/>
            <p:nvPr/>
          </p:nvSpPr>
          <p:spPr>
            <a:xfrm rot="2279999">
              <a:off x="347661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94" name="Shape 94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5" name="Shape 95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6" name="Shape 96"/>
          <p:cNvSpPr txBox="1"/>
          <p:nvPr/>
        </p:nvSpPr>
        <p:spPr>
          <a:xfrm>
            <a:off x="1014412" y="0"/>
            <a:ext cx="8129586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marR="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marR="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marR="0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marR="0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marR="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marR="0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marR="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marR="0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0" t="0" r="0" b="0"/>
            <a:pathLst>
              <a:path w="1638888" h="1638888" extrusionOk="0">
                <a:moveTo>
                  <a:pt x="1638888" y="819444"/>
                </a:moveTo>
                <a:lnTo>
                  <a:pt x="0" y="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w="9525" cap="rnd">
            <a:solidFill>
              <a:srgbClr val="D2C39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168275" y="20636"/>
            <a:ext cx="1703387" cy="1703387"/>
          </a:xfrm>
          <a:prstGeom prst="ellipse">
            <a:avLst/>
          </a:prstGeom>
          <a:noFill/>
          <a:ln w="27300" cap="rnd">
            <a:solidFill>
              <a:srgbClr val="FFF6D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107" name="Shape 107"/>
          <p:cNvGrpSpPr/>
          <p:nvPr/>
        </p:nvGrpSpPr>
        <p:grpSpPr>
          <a:xfrm>
            <a:off x="165100" y="1036637"/>
            <a:ext cx="1169986" cy="1169986"/>
            <a:chOff x="165100" y="1036637"/>
            <a:chExt cx="1169986" cy="1169986"/>
          </a:xfrm>
        </p:grpSpPr>
        <p:pic>
          <p:nvPicPr>
            <p:cNvPr id="108" name="Shape 108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65100" y="1036637"/>
              <a:ext cx="1169986" cy="11699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9" name="Shape 109"/>
            <p:cNvSpPr txBox="1"/>
            <p:nvPr/>
          </p:nvSpPr>
          <p:spPr>
            <a:xfrm rot="2279999">
              <a:off x="347661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110" name="Shape 110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112" name="Shape 112"/>
          <p:cNvGrpSpPr/>
          <p:nvPr/>
        </p:nvGrpSpPr>
        <p:grpSpPr>
          <a:xfrm>
            <a:off x="646112" y="969962"/>
            <a:ext cx="4803774" cy="4802186"/>
            <a:chOff x="646112" y="969962"/>
            <a:chExt cx="4803774" cy="4802186"/>
          </a:xfrm>
        </p:grpSpPr>
        <p:pic>
          <p:nvPicPr>
            <p:cNvPr id="113" name="Shape 113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646112" y="969962"/>
              <a:ext cx="4803774" cy="48021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4" name="Shape 114"/>
            <p:cNvSpPr txBox="1"/>
            <p:nvPr/>
          </p:nvSpPr>
          <p:spPr>
            <a:xfrm>
              <a:off x="762000" y="1066800"/>
              <a:ext cx="4572000" cy="4572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2743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115" name="Shape 115"/>
          <p:cNvSpPr/>
          <p:nvPr/>
        </p:nvSpPr>
        <p:spPr>
          <a:xfrm rot="-2159999">
            <a:off x="396875" y="954086"/>
            <a:ext cx="685800" cy="204786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w="9525" cap="rnd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6" name="Shape 116"/>
          <p:cNvSpPr/>
          <p:nvPr/>
        </p:nvSpPr>
        <p:spPr>
          <a:xfrm rot="2160000" flipH="1">
            <a:off x="5003800" y="936624"/>
            <a:ext cx="649287" cy="204786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w="9525" cap="rnd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marR="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marR="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marR="0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marR="0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marR="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marR="0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marR="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marR="0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ctrTitle"/>
          </p:nvPr>
        </p:nvSpPr>
        <p:spPr>
          <a:xfrm>
            <a:off x="1431925" y="360362"/>
            <a:ext cx="7407274" cy="14684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54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Elementary Linear Algebra 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1431925" y="1849436"/>
            <a:ext cx="7407274" cy="4475162"/>
          </a:xfrm>
          <a:prstGeom prst="rect">
            <a:avLst/>
          </a:prstGeom>
          <a:noFill/>
          <a:ln>
            <a:noFill/>
          </a:ln>
        </p:spPr>
        <p:txBody>
          <a:bodyPr lIns="91425" tIns="0" rIns="91425" bIns="45700" anchor="t" anchorCtr="0">
            <a:noAutofit/>
          </a:bodyPr>
          <a:lstStyle/>
          <a:p>
            <a:pPr marL="26987" marR="0" lvl="0" indent="-158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 dirty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 dirty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 dirty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 dirty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 dirty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bin"/>
              <a:buNone/>
            </a:pPr>
            <a:endParaRPr lang="en-US" sz="2600" b="0" i="0" u="none" strike="noStrike" cap="none" baseline="0" dirty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129" name="Shape 1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76400" y="1905000"/>
            <a:ext cx="3316287" cy="3200399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Shape 130"/>
          <p:cNvSpPr txBox="1"/>
          <p:nvPr/>
        </p:nvSpPr>
        <p:spPr>
          <a:xfrm>
            <a:off x="5721816" y="3313112"/>
            <a:ext cx="2736383" cy="646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bin"/>
              <a:buNone/>
            </a:pPr>
            <a:r>
              <a:rPr lang="en-US" sz="36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Chapter 5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43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Diagonalizing a Matrix</a:t>
            </a:r>
          </a:p>
        </p:txBody>
      </p:sp>
      <p:pic>
        <p:nvPicPr>
          <p:cNvPr id="181" name="Shape 18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23937" y="1905000"/>
            <a:ext cx="8139111" cy="3298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4-11-05 at 4.23.3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147" y="414618"/>
            <a:ext cx="6972300" cy="595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482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39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Section 5.3  Complex Vector Spaces</a:t>
            </a:r>
          </a:p>
        </p:txBody>
      </p:sp>
      <p:pic>
        <p:nvPicPr>
          <p:cNvPr id="188" name="Shape 18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" y="1524000"/>
            <a:ext cx="8047036" cy="3402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Shape 18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194425" y="4846637"/>
            <a:ext cx="2949575" cy="20113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39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Algebraic Properties of the Complex Conjugate</a:t>
            </a:r>
          </a:p>
        </p:txBody>
      </p:sp>
      <p:pic>
        <p:nvPicPr>
          <p:cNvPr id="196" name="Shape 19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6962" y="1905000"/>
            <a:ext cx="8047036" cy="4600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43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Dot Product and Norm</a:t>
            </a:r>
          </a:p>
        </p:txBody>
      </p:sp>
      <p:pic>
        <p:nvPicPr>
          <p:cNvPr id="203" name="Shape 20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" y="1905000"/>
            <a:ext cx="8047036" cy="3813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43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Properties of the Dot Product</a:t>
            </a:r>
          </a:p>
        </p:txBody>
      </p:sp>
      <p:pic>
        <p:nvPicPr>
          <p:cNvPr id="210" name="Shape 2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06475" y="2438400"/>
            <a:ext cx="8137525" cy="273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1435100" y="0"/>
            <a:ext cx="7499349" cy="121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40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Chapter 5</a:t>
            </a:r>
            <a:br>
              <a:rPr lang="en-US" sz="40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</a:br>
            <a:r>
              <a:rPr lang="en-US" sz="40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Eigenvalues and Eigenvectors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1435100" y="1600200"/>
            <a:ext cx="7499349" cy="464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125" marR="0" lvl="0" indent="-28892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abin"/>
              <a:buChar char="●"/>
            </a:pPr>
            <a:r>
              <a:rPr lang="en-US" sz="3200" b="0" i="0" u="none" strike="noStrike" cap="none" baseline="0" dirty="0">
                <a:solidFill>
                  <a:srgbClr val="1C4853"/>
                </a:solidFill>
                <a:latin typeface="Cabin"/>
                <a:ea typeface="Cabin"/>
                <a:cs typeface="Cabin"/>
                <a:sym typeface="Cabin"/>
              </a:rPr>
              <a:t>5.1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 Eigenvalues and Eigenvectors</a:t>
            </a:r>
          </a:p>
          <a:p>
            <a:pPr marL="365125" marR="0" lvl="0" indent="-288925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abin"/>
              <a:buChar char="●"/>
            </a:pPr>
            <a:r>
              <a:rPr lang="en-US" sz="3200" b="0" i="0" u="none" strike="noStrike" cap="none" baseline="0" dirty="0">
                <a:solidFill>
                  <a:srgbClr val="1C4853"/>
                </a:solidFill>
                <a:latin typeface="Cabin"/>
                <a:ea typeface="Cabin"/>
                <a:cs typeface="Cabin"/>
                <a:sym typeface="Cabin"/>
              </a:rPr>
              <a:t>5.2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 </a:t>
            </a:r>
            <a:r>
              <a:rPr lang="en-US" sz="3200" b="0" i="0" u="none" strike="noStrike" cap="none" baseline="0" dirty="0" err="1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Diagonalization</a:t>
            </a:r>
            <a:endParaRPr lang="en-US" sz="3200" b="0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365125" marR="0" lvl="0" indent="-288925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abin"/>
              <a:buChar char="●"/>
            </a:pPr>
            <a:r>
              <a:rPr lang="en-US" sz="3200" b="0" i="0" u="none" strike="noStrike" cap="none" baseline="0" dirty="0">
                <a:solidFill>
                  <a:srgbClr val="1C4853"/>
                </a:solidFill>
                <a:latin typeface="Cabin"/>
                <a:ea typeface="Cabin"/>
                <a:cs typeface="Cabin"/>
                <a:sym typeface="Cabin"/>
              </a:rPr>
              <a:t>5.3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 Complex Vector 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Spaces</a:t>
            </a:r>
            <a:endParaRPr lang="en-US" sz="3200" b="0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39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Section 5.1</a:t>
            </a:r>
            <a:br>
              <a:rPr lang="en-US" sz="39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</a:br>
            <a:r>
              <a:rPr lang="en-US" sz="40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 Eigenvalues and Eigenvectors</a:t>
            </a:r>
          </a:p>
        </p:txBody>
      </p:sp>
      <p:pic>
        <p:nvPicPr>
          <p:cNvPr id="144" name="Shape 1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" y="1676400"/>
            <a:ext cx="7939086" cy="21034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66800" y="4419600"/>
            <a:ext cx="8047036" cy="1600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43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The Characteristic Equation</a:t>
            </a:r>
          </a:p>
        </p:txBody>
      </p:sp>
      <p:pic>
        <p:nvPicPr>
          <p:cNvPr id="152" name="Shape 15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6962" y="1447800"/>
            <a:ext cx="8047036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Shape 15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66800" y="4267200"/>
            <a:ext cx="8047036" cy="2041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4-11-05 at 4.10.4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670" y="622300"/>
            <a:ext cx="7693212" cy="561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057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4-11-05 at 4.15.3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653" y="254000"/>
            <a:ext cx="7645400" cy="633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011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Shape 15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8800" y="182561"/>
            <a:ext cx="6907211" cy="66754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43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Section 5.2 Diagonalization</a:t>
            </a:r>
          </a:p>
        </p:txBody>
      </p:sp>
      <p:pic>
        <p:nvPicPr>
          <p:cNvPr id="166" name="Shape 16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7437" y="1981200"/>
            <a:ext cx="8056561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Shape 16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66800" y="4038600"/>
            <a:ext cx="7954962" cy="12112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43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Similarity Invariants</a:t>
            </a:r>
          </a:p>
        </p:txBody>
      </p:sp>
      <p:pic>
        <p:nvPicPr>
          <p:cNvPr id="174" name="Shape 17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" y="1447800"/>
            <a:ext cx="8047036" cy="4565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62</Words>
  <Application>Microsoft Macintosh PowerPoint</Application>
  <PresentationFormat>On-screen Show (4:3)</PresentationFormat>
  <Paragraphs>31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Solstice</vt:lpstr>
      <vt:lpstr>1_Solstice</vt:lpstr>
      <vt:lpstr>2_Solstice</vt:lpstr>
      <vt:lpstr>3_Solstice</vt:lpstr>
      <vt:lpstr>4_Solstice</vt:lpstr>
      <vt:lpstr>Elementary Linear Algebra </vt:lpstr>
      <vt:lpstr>Chapter 5 Eigenvalues and Eigenvectors</vt:lpstr>
      <vt:lpstr>Section 5.1  Eigenvalues and Eigenvectors</vt:lpstr>
      <vt:lpstr>The Characteristic Equation</vt:lpstr>
      <vt:lpstr>PowerPoint Presentation</vt:lpstr>
      <vt:lpstr>PowerPoint Presentation</vt:lpstr>
      <vt:lpstr>PowerPoint Presentation</vt:lpstr>
      <vt:lpstr>Section 5.2 Diagonalization</vt:lpstr>
      <vt:lpstr>Similarity Invariants</vt:lpstr>
      <vt:lpstr>Diagonalizing a Matrix</vt:lpstr>
      <vt:lpstr>PowerPoint Presentation</vt:lpstr>
      <vt:lpstr>Section 5.3  Complex Vector Spaces</vt:lpstr>
      <vt:lpstr>Algebraic Properties of the Complex Conjugate</vt:lpstr>
      <vt:lpstr>Dot Product and Norm</vt:lpstr>
      <vt:lpstr>Properties of the Dot Product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Elementary Linear Algebra </dc:title>
  <cp:lastModifiedBy>s dd</cp:lastModifiedBy>
  <cp:revision>8</cp:revision>
  <dcterms:modified xsi:type="dcterms:W3CDTF">2015-04-05T12:11:33Z</dcterms:modified>
</cp:coreProperties>
</file>