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theme/theme3.xml" ContentType="application/vnd.openxmlformats-officedocument.theme+xml"/>
  <Override PartName="/ppt/slideLayouts/slideLayout10.xml" ContentType="application/vnd.openxmlformats-officedocument.presentationml.slideLayout+xml"/>
  <Override PartName="/ppt/theme/theme4.xml" ContentType="application/vnd.openxmlformats-officedocument.theme+xml"/>
  <Override PartName="/ppt/slideLayouts/slideLayout11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  <p:sldMasterId id="2147483660" r:id="rId2"/>
    <p:sldMasterId id="2147483661" r:id="rId3"/>
    <p:sldMasterId id="2147483662" r:id="rId4"/>
    <p:sldMasterId id="2147483663" r:id="rId5"/>
  </p:sldMasterIdLst>
  <p:notesMasterIdLst>
    <p:notesMasterId r:id="rId21"/>
  </p:notesMasterIdLst>
  <p:sldIdLst>
    <p:sldId id="256" r:id="rId6"/>
    <p:sldId id="257" r:id="rId7"/>
    <p:sldId id="258" r:id="rId8"/>
    <p:sldId id="259" r:id="rId9"/>
    <p:sldId id="271" r:id="rId10"/>
    <p:sldId id="272" r:id="rId11"/>
    <p:sldId id="260" r:id="rId12"/>
    <p:sldId id="261" r:id="rId13"/>
    <p:sldId id="262" r:id="rId14"/>
    <p:sldId id="263" r:id="rId15"/>
    <p:sldId id="273" r:id="rId16"/>
    <p:sldId id="264" r:id="rId17"/>
    <p:sldId id="265" r:id="rId18"/>
    <p:sldId id="266" r:id="rId19"/>
    <p:sldId id="267" r:id="rId20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81" d="100"/>
          <a:sy n="81" d="100"/>
        </p:scale>
        <p:origin x="-656" y="-5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4.xml"/><Relationship Id="rId20" Type="http://schemas.openxmlformats.org/officeDocument/2006/relationships/slide" Target="slides/slide15.xml"/><Relationship Id="rId21" Type="http://schemas.openxmlformats.org/officeDocument/2006/relationships/notesMaster" Target="notesMasters/notesMaster1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Master" Target="slideMasters/slideMaster5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" name="Shape 3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" name="Shape 4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rnd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5" name="Shape 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ftr" idx="11"/>
          </p:nvPr>
        </p:nvSpPr>
        <p:spPr>
          <a:xfrm>
            <a:off x="0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lvl="1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lvl="2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lvl="3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lvl="4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lvl="5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lvl="6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lvl="7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lvl="8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92154003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33" name="Shape 1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34" name="Shape 134"/>
          <p:cNvSpPr txBox="1"/>
          <p:nvPr/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Font typeface="Calibri"/>
              <a:buNone/>
            </a:pPr>
            <a:r>
              <a:rPr lang="en-US" sz="1200" b="0" i="0" u="none" strike="noStrike" cap="none" baseline="0">
                <a:latin typeface="Calibri"/>
                <a:ea typeface="Calibri"/>
                <a:cs typeface="Calibri"/>
                <a:sym typeface="Calibri"/>
              </a:rPr>
              <a:t>*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Shape 19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99" name="Shape 19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00" name="Shape 200"/>
          <p:cNvSpPr txBox="1"/>
          <p:nvPr/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Font typeface="Calibri"/>
              <a:buNone/>
            </a:pPr>
            <a:r>
              <a:rPr lang="en-US" sz="1200" b="0" i="0" u="none" strike="noStrike" cap="none" baseline="0">
                <a:latin typeface="Calibri"/>
                <a:ea typeface="Calibri"/>
                <a:cs typeface="Calibri"/>
                <a:sym typeface="Calibri"/>
              </a:rPr>
              <a:t>*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Shape 20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06" name="Shape 20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07" name="Shape 207"/>
          <p:cNvSpPr txBox="1"/>
          <p:nvPr/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Font typeface="Calibri"/>
              <a:buNone/>
            </a:pPr>
            <a:r>
              <a:rPr lang="en-US" sz="1200" b="0" i="0" u="none" strike="noStrike" cap="none" baseline="0">
                <a:latin typeface="Calibri"/>
                <a:ea typeface="Calibri"/>
                <a:cs typeface="Calibri"/>
                <a:sym typeface="Calibri"/>
              </a:rPr>
              <a:t>*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Shape 21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13" name="Shape 21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14" name="Shape 214"/>
          <p:cNvSpPr txBox="1"/>
          <p:nvPr/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Font typeface="Calibri"/>
              <a:buNone/>
            </a:pPr>
            <a:r>
              <a:rPr lang="en-US" sz="1200" b="0" i="0" u="none" strike="noStrike" cap="none" baseline="0">
                <a:latin typeface="Calibri"/>
                <a:ea typeface="Calibri"/>
                <a:cs typeface="Calibri"/>
                <a:sym typeface="Calibri"/>
              </a:rPr>
              <a:t>*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40" name="Shape 1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41" name="Shape 141"/>
          <p:cNvSpPr txBox="1"/>
          <p:nvPr/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Font typeface="Calibri"/>
              <a:buNone/>
            </a:pPr>
            <a:r>
              <a:rPr lang="en-US" sz="1200" b="0" i="0" u="none" strike="noStrike" cap="none" baseline="0">
                <a:latin typeface="Calibri"/>
                <a:ea typeface="Calibri"/>
                <a:cs typeface="Calibri"/>
                <a:sym typeface="Calibri"/>
              </a:rPr>
              <a:t>*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48" name="Shape 14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49" name="Shape 149"/>
          <p:cNvSpPr txBox="1"/>
          <p:nvPr/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Font typeface="Calibri"/>
              <a:buNone/>
            </a:pPr>
            <a:r>
              <a:rPr lang="en-US" sz="1200" b="0" i="0" u="none" strike="noStrike" cap="none" baseline="0">
                <a:latin typeface="Calibri"/>
                <a:ea typeface="Calibri"/>
                <a:cs typeface="Calibri"/>
                <a:sym typeface="Calibri"/>
              </a:rPr>
              <a:t>*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56" name="Shape 1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57" name="Shape 157"/>
          <p:cNvSpPr txBox="1"/>
          <p:nvPr/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Font typeface="Calibri"/>
              <a:buNone/>
            </a:pPr>
            <a:r>
              <a:rPr lang="en-US" sz="1200" b="0" i="0" u="none" strike="noStrike" cap="none" baseline="0">
                <a:latin typeface="Calibri"/>
                <a:ea typeface="Calibri"/>
                <a:cs typeface="Calibri"/>
                <a:sym typeface="Calibri"/>
              </a:rPr>
              <a:t>*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62" name="Shape 1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63" name="Shape 163"/>
          <p:cNvSpPr txBox="1"/>
          <p:nvPr/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Font typeface="Calibri"/>
              <a:buNone/>
            </a:pPr>
            <a:r>
              <a:rPr lang="en-US" sz="1200" b="0" i="0" u="none" strike="noStrike" cap="none" baseline="0">
                <a:latin typeface="Calibri"/>
                <a:ea typeface="Calibri"/>
                <a:cs typeface="Calibri"/>
                <a:sym typeface="Calibri"/>
              </a:rPr>
              <a:t>*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70" name="Shape 1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71" name="Shape 171"/>
          <p:cNvSpPr txBox="1"/>
          <p:nvPr/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Font typeface="Calibri"/>
              <a:buNone/>
            </a:pPr>
            <a:r>
              <a:rPr lang="en-US" sz="1200" b="0" i="0" u="none" strike="noStrike" cap="none" baseline="0">
                <a:latin typeface="Calibri"/>
                <a:ea typeface="Calibri"/>
                <a:cs typeface="Calibri"/>
                <a:sym typeface="Calibri"/>
              </a:rPr>
              <a:t>*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77" name="Shape 1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78" name="Shape 178"/>
          <p:cNvSpPr txBox="1"/>
          <p:nvPr/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Font typeface="Calibri"/>
              <a:buNone/>
            </a:pPr>
            <a:r>
              <a:rPr lang="en-US" sz="1200" b="0" i="0" u="none" strike="noStrike" cap="none" baseline="0">
                <a:latin typeface="Calibri"/>
                <a:ea typeface="Calibri"/>
                <a:cs typeface="Calibri"/>
                <a:sym typeface="Calibri"/>
              </a:rPr>
              <a:t>*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85" name="Shape 185"/>
          <p:cNvSpPr txBox="1"/>
          <p:nvPr/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Font typeface="Calibri"/>
              <a:buNone/>
            </a:pPr>
            <a:r>
              <a:rPr lang="en-US" sz="1200" b="0" i="0" u="none" strike="noStrike" cap="none" baseline="0">
                <a:latin typeface="Calibri"/>
                <a:ea typeface="Calibri"/>
                <a:cs typeface="Calibri"/>
                <a:sym typeface="Calibri"/>
              </a:rPr>
              <a:t>*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hape 19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92" name="Shape 1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93" name="Shape 193"/>
          <p:cNvSpPr txBox="1"/>
          <p:nvPr/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Font typeface="Calibri"/>
              <a:buNone/>
            </a:pPr>
            <a:r>
              <a:rPr lang="en-US" sz="1200" b="0" i="0" u="none" strike="noStrike" cap="none" baseline="0">
                <a:latin typeface="Calibri"/>
                <a:ea typeface="Calibri"/>
                <a:cs typeface="Calibri"/>
                <a:sym typeface="Calibri"/>
              </a:rPr>
              <a:t>*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 rot="5400000">
            <a:off x="4846637" y="2286001"/>
            <a:ext cx="5851525" cy="1828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buClr>
                <a:srgbClr val="562214"/>
              </a:buClr>
              <a:buFont typeface="Cabin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 rot="5400000">
            <a:off x="998537" y="419102"/>
            <a:ext cx="5851525" cy="556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65760" indent="-127000" algn="l" rtl="0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Font typeface="Cabin"/>
              <a:buChar char="●"/>
              <a:defRPr/>
            </a:lvl1pPr>
            <a:lvl2pPr marL="640080" indent="-68580" algn="l" rtl="0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Cabin"/>
              <a:buChar char="◦"/>
              <a:defRPr/>
            </a:lvl2pPr>
            <a:lvl3pPr marL="886967" indent="-86867" algn="l" rtl="0">
              <a:lnSpc>
                <a:spcPct val="100000"/>
              </a:lnSpc>
              <a:spcBef>
                <a:spcPts val="480"/>
              </a:spcBef>
              <a:buClr>
                <a:schemeClr val="accent2"/>
              </a:buClr>
              <a:buFont typeface="Cabin"/>
              <a:buChar char="⚫"/>
              <a:defRPr/>
            </a:lvl3pPr>
            <a:lvl4pPr marL="1097280" indent="-55880" algn="l" rtl="0">
              <a:lnSpc>
                <a:spcPct val="100000"/>
              </a:lnSpc>
              <a:spcBef>
                <a:spcPts val="400"/>
              </a:spcBef>
              <a:buClr>
                <a:schemeClr val="accent3"/>
              </a:buClr>
              <a:buFont typeface="Cabin"/>
              <a:buChar char="⚫"/>
              <a:defRPr/>
            </a:lvl4pPr>
            <a:lvl5pPr marL="1298448" indent="-66547" algn="l" rtl="0">
              <a:lnSpc>
                <a:spcPct val="100000"/>
              </a:lnSpc>
              <a:spcBef>
                <a:spcPts val="400"/>
              </a:spcBef>
              <a:buClr>
                <a:schemeClr val="accent4"/>
              </a:buClr>
              <a:buFont typeface="Cabin"/>
              <a:buChar char="⚫"/>
              <a:defRPr/>
            </a:lvl5pPr>
            <a:lvl6pPr marL="1508760" indent="-60960" algn="l" rtl="0">
              <a:lnSpc>
                <a:spcPct val="100000"/>
              </a:lnSpc>
              <a:spcBef>
                <a:spcPts val="400"/>
              </a:spcBef>
              <a:buClr>
                <a:schemeClr val="accent5"/>
              </a:buClr>
              <a:buFont typeface="Cabin"/>
              <a:buChar char="⚫"/>
              <a:defRPr/>
            </a:lvl6pPr>
            <a:lvl7pPr marL="1719072" indent="-68072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Char char="⚫"/>
              <a:defRPr/>
            </a:lvl7pPr>
            <a:lvl8pPr marL="1920240" indent="-66039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Char char="⚫"/>
              <a:defRPr/>
            </a:lvl8pPr>
            <a:lvl9pPr marL="2130552" indent="-60451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Char char="⚫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>
            <a:spLocks noGrp="1"/>
          </p:cNvSpPr>
          <p:nvPr>
            <p:ph type="title"/>
          </p:nvPr>
        </p:nvSpPr>
        <p:spPr>
          <a:xfrm>
            <a:off x="5886896" y="1066800"/>
            <a:ext cx="2743199" cy="1981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Font typeface="Cabin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4" name="Shape 124"/>
          <p:cNvSpPr>
            <a:spLocks noGrp="1"/>
          </p:cNvSpPr>
          <p:nvPr>
            <p:ph type="pic" idx="2"/>
          </p:nvPr>
        </p:nvSpPr>
        <p:spPr>
          <a:xfrm>
            <a:off x="838200" y="1143003"/>
            <a:ext cx="4419599" cy="3514531"/>
          </a:xfrm>
          <a:prstGeom prst="roundRect">
            <a:avLst>
              <a:gd name="adj" fmla="val 783"/>
            </a:avLst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buClr>
                <a:srgbClr val="B5A788"/>
              </a:buClr>
              <a:buFont typeface="Cabin"/>
              <a:buNone/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838200" y="4800600"/>
            <a:ext cx="4419599" cy="762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indent="0" algn="l" rtl="0">
              <a:lnSpc>
                <a:spcPct val="114285"/>
              </a:lnSpc>
              <a:spcBef>
                <a:spcPts val="0"/>
              </a:spcBef>
              <a:buClr>
                <a:srgbClr val="777777"/>
              </a:buClr>
              <a:buFont typeface="Cabin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>
            <a:spLocks noGrp="1"/>
          </p:cNvSpPr>
          <p:nvPr>
            <p:ph type="title"/>
          </p:nvPr>
        </p:nvSpPr>
        <p:spPr>
          <a:xfrm>
            <a:off x="1435100" y="274637"/>
            <a:ext cx="749934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buClr>
                <a:srgbClr val="562214"/>
              </a:buClr>
              <a:buFont typeface="Cabin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1"/>
          </p:nvPr>
        </p:nvSpPr>
        <p:spPr>
          <a:xfrm rot="5400000">
            <a:off x="2784474" y="98425"/>
            <a:ext cx="4800600" cy="74993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65760" indent="-127000" algn="l" rtl="0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Font typeface="Cabin"/>
              <a:buChar char="●"/>
              <a:defRPr/>
            </a:lvl1pPr>
            <a:lvl2pPr marL="640080" indent="-68580" algn="l" rtl="0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Cabin"/>
              <a:buChar char="◦"/>
              <a:defRPr/>
            </a:lvl2pPr>
            <a:lvl3pPr marL="886967" indent="-86867" algn="l" rtl="0">
              <a:lnSpc>
                <a:spcPct val="100000"/>
              </a:lnSpc>
              <a:spcBef>
                <a:spcPts val="480"/>
              </a:spcBef>
              <a:buClr>
                <a:schemeClr val="accent2"/>
              </a:buClr>
              <a:buFont typeface="Cabin"/>
              <a:buChar char="⚫"/>
              <a:defRPr/>
            </a:lvl3pPr>
            <a:lvl4pPr marL="1097280" indent="-55880" algn="l" rtl="0">
              <a:lnSpc>
                <a:spcPct val="100000"/>
              </a:lnSpc>
              <a:spcBef>
                <a:spcPts val="400"/>
              </a:spcBef>
              <a:buClr>
                <a:schemeClr val="accent3"/>
              </a:buClr>
              <a:buFont typeface="Cabin"/>
              <a:buChar char="⚫"/>
              <a:defRPr/>
            </a:lvl4pPr>
            <a:lvl5pPr marL="1298448" indent="-66547" algn="l" rtl="0">
              <a:lnSpc>
                <a:spcPct val="100000"/>
              </a:lnSpc>
              <a:spcBef>
                <a:spcPts val="400"/>
              </a:spcBef>
              <a:buClr>
                <a:schemeClr val="accent4"/>
              </a:buClr>
              <a:buFont typeface="Cabin"/>
              <a:buChar char="⚫"/>
              <a:defRPr/>
            </a:lvl5pPr>
            <a:lvl6pPr marL="1508760" indent="-60960" algn="l" rtl="0">
              <a:lnSpc>
                <a:spcPct val="100000"/>
              </a:lnSpc>
              <a:spcBef>
                <a:spcPts val="400"/>
              </a:spcBef>
              <a:buClr>
                <a:schemeClr val="accent5"/>
              </a:buClr>
              <a:buFont typeface="Cabin"/>
              <a:buChar char="⚫"/>
              <a:defRPr/>
            </a:lvl6pPr>
            <a:lvl7pPr marL="1719072" indent="-68072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Char char="⚫"/>
              <a:defRPr/>
            </a:lvl7pPr>
            <a:lvl8pPr marL="1920240" indent="-66039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Char char="⚫"/>
              <a:defRPr/>
            </a:lvl8pPr>
            <a:lvl9pPr marL="2130552" indent="-60451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Char char="⚫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title"/>
          </p:nvPr>
        </p:nvSpPr>
        <p:spPr>
          <a:xfrm>
            <a:off x="457200" y="216778"/>
            <a:ext cx="3809999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lnSpc>
                <a:spcPct val="90909"/>
              </a:lnSpc>
              <a:spcBef>
                <a:spcPts val="0"/>
              </a:spcBef>
              <a:buFont typeface="Cabin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body" idx="1"/>
          </p:nvPr>
        </p:nvSpPr>
        <p:spPr>
          <a:xfrm>
            <a:off x="457200" y="1406963"/>
            <a:ext cx="3809999" cy="698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45720" indent="-7619" rtl="0">
              <a:lnSpc>
                <a:spcPct val="100000"/>
              </a:lnSpc>
              <a:spcBef>
                <a:spcPts val="0"/>
              </a:spcBef>
              <a:buFont typeface="Cabin"/>
              <a:buNone/>
              <a:defRPr/>
            </a:lvl1pPr>
            <a:lvl2pPr rtl="0">
              <a:spcBef>
                <a:spcPts val="0"/>
              </a:spcBef>
              <a:buFont typeface="Cabin"/>
              <a:buNone/>
              <a:defRPr/>
            </a:lvl2pPr>
            <a:lvl3pPr rtl="0">
              <a:spcBef>
                <a:spcPts val="0"/>
              </a:spcBef>
              <a:buFont typeface="Cabin"/>
              <a:buNone/>
              <a:defRPr/>
            </a:lvl3pPr>
            <a:lvl4pPr rtl="0">
              <a:spcBef>
                <a:spcPts val="0"/>
              </a:spcBef>
              <a:buFont typeface="Cabin"/>
              <a:buNone/>
              <a:defRPr/>
            </a:lvl4pPr>
            <a:lvl5pPr rtl="0">
              <a:spcBef>
                <a:spcPts val="0"/>
              </a:spcBef>
              <a:buFont typeface="Cabin"/>
              <a:buNone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2"/>
          </p:nvPr>
        </p:nvSpPr>
        <p:spPr>
          <a:xfrm>
            <a:off x="457200" y="2133600"/>
            <a:ext cx="8153399" cy="3992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1435608" y="274319"/>
            <a:ext cx="749808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buClr>
                <a:srgbClr val="562214"/>
              </a:buClr>
              <a:buFont typeface="Cabin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457200" y="516033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457200" y="328278"/>
            <a:ext cx="4023360" cy="640079"/>
          </a:xfrm>
          <a:prstGeom prst="rect">
            <a:avLst/>
          </a:prstGeom>
          <a:solidFill>
            <a:schemeClr val="lt1"/>
          </a:solidFill>
          <a:ln w="10775" cap="flat">
            <a:solidFill>
              <a:schemeClr val="lt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91425" rIns="91425" bIns="91425" anchor="ctr" anchorCtr="0"/>
          <a:lstStyle>
            <a:lvl1pPr marL="64008" indent="-507" algn="l" rtl="0">
              <a:lnSpc>
                <a:spcPct val="100000"/>
              </a:lnSpc>
              <a:spcBef>
                <a:spcPts val="100"/>
              </a:spcBef>
              <a:buClr>
                <a:schemeClr val="dk1"/>
              </a:buClr>
              <a:buFont typeface="Cabin"/>
              <a:buNone/>
              <a:defRPr/>
            </a:lvl1pPr>
            <a:lvl2pPr rtl="0">
              <a:spcBef>
                <a:spcPts val="0"/>
              </a:spcBef>
              <a:buFont typeface="Cabin"/>
              <a:buNone/>
              <a:defRPr/>
            </a:lvl2pPr>
            <a:lvl3pPr rtl="0">
              <a:spcBef>
                <a:spcPts val="0"/>
              </a:spcBef>
              <a:buFont typeface="Cabin"/>
              <a:buNone/>
              <a:defRPr/>
            </a:lvl3pPr>
            <a:lvl4pPr rtl="0">
              <a:spcBef>
                <a:spcPts val="0"/>
              </a:spcBef>
              <a:buFont typeface="Cabin"/>
              <a:buNone/>
              <a:defRPr/>
            </a:lvl4pPr>
            <a:lvl5pPr rtl="0">
              <a:spcBef>
                <a:spcPts val="0"/>
              </a:spcBef>
              <a:buFont typeface="Cabin"/>
              <a:buNone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2"/>
          </p:nvPr>
        </p:nvSpPr>
        <p:spPr>
          <a:xfrm>
            <a:off x="4663439" y="328278"/>
            <a:ext cx="4023360" cy="640079"/>
          </a:xfrm>
          <a:prstGeom prst="rect">
            <a:avLst/>
          </a:prstGeom>
          <a:solidFill>
            <a:schemeClr val="lt1"/>
          </a:solidFill>
          <a:ln w="10775" cap="flat">
            <a:solidFill>
              <a:schemeClr val="lt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91425" rIns="91425" bIns="91425" anchor="ctr" anchorCtr="0"/>
          <a:lstStyle>
            <a:lvl1pPr marL="64008" indent="-507" algn="l" rtl="0">
              <a:lnSpc>
                <a:spcPct val="100000"/>
              </a:lnSpc>
              <a:spcBef>
                <a:spcPts val="100"/>
              </a:spcBef>
              <a:buClr>
                <a:schemeClr val="dk1"/>
              </a:buClr>
              <a:buFont typeface="Cabin"/>
              <a:buNone/>
              <a:defRPr/>
            </a:lvl1pPr>
            <a:lvl2pPr rtl="0">
              <a:spcBef>
                <a:spcPts val="0"/>
              </a:spcBef>
              <a:buFont typeface="Cabin"/>
              <a:buNone/>
              <a:defRPr/>
            </a:lvl2pPr>
            <a:lvl3pPr rtl="0">
              <a:spcBef>
                <a:spcPts val="0"/>
              </a:spcBef>
              <a:buFont typeface="Cabin"/>
              <a:buNone/>
              <a:defRPr/>
            </a:lvl3pPr>
            <a:lvl4pPr rtl="0">
              <a:spcBef>
                <a:spcPts val="0"/>
              </a:spcBef>
              <a:buFont typeface="Cabin"/>
              <a:buNone/>
              <a:defRPr/>
            </a:lvl4pPr>
            <a:lvl5pPr rtl="0">
              <a:spcBef>
                <a:spcPts val="0"/>
              </a:spcBef>
              <a:buFont typeface="Cabin"/>
              <a:buNone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body" idx="3"/>
          </p:nvPr>
        </p:nvSpPr>
        <p:spPr>
          <a:xfrm>
            <a:off x="457200" y="969336"/>
            <a:ext cx="4023360" cy="4114800"/>
          </a:xfrm>
          <a:prstGeom prst="rect">
            <a:avLst/>
          </a:prstGeom>
          <a:noFill/>
          <a:ln w="10775" cap="flat">
            <a:solidFill>
              <a:schemeClr val="lt1"/>
            </a:solidFill>
            <a:prstDash val="dash"/>
            <a:miter/>
            <a:headEnd type="none" w="med" len="med"/>
            <a:tailEnd type="none" w="med" len="med"/>
          </a:ln>
        </p:spPr>
        <p:txBody>
          <a:bodyPr lIns="91425" tIns="91425" rIns="91425" bIns="91425" anchor="t" anchorCtr="0"/>
          <a:lstStyle>
            <a:lvl1pPr marL="393192" indent="-278892" rtl="0">
              <a:lnSpc>
                <a:spcPct val="100000"/>
              </a:lnSpc>
              <a:spcBef>
                <a:spcPts val="700"/>
              </a:spcBef>
              <a:defRPr/>
            </a:lvl1pPr>
            <a:lvl2pPr rtl="0">
              <a:lnSpc>
                <a:spcPct val="100000"/>
              </a:lnSpc>
              <a:spcBef>
                <a:spcPts val="700"/>
              </a:spcBef>
              <a:defRPr/>
            </a:lvl2pPr>
            <a:lvl3pPr rtl="0">
              <a:lnSpc>
                <a:spcPct val="100000"/>
              </a:lnSpc>
              <a:spcBef>
                <a:spcPts val="700"/>
              </a:spcBef>
              <a:defRPr/>
            </a:lvl3pPr>
            <a:lvl4pPr rtl="0">
              <a:lnSpc>
                <a:spcPct val="100000"/>
              </a:lnSpc>
              <a:spcBef>
                <a:spcPts val="700"/>
              </a:spcBef>
              <a:defRPr/>
            </a:lvl4pPr>
            <a:lvl5pPr rtl="0">
              <a:lnSpc>
                <a:spcPct val="100000"/>
              </a:lnSpc>
              <a:spcBef>
                <a:spcPts val="70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4"/>
          </p:nvPr>
        </p:nvSpPr>
        <p:spPr>
          <a:xfrm>
            <a:off x="4663439" y="969336"/>
            <a:ext cx="4023360" cy="4114800"/>
          </a:xfrm>
          <a:prstGeom prst="rect">
            <a:avLst/>
          </a:prstGeom>
          <a:noFill/>
          <a:ln w="10775" cap="flat">
            <a:solidFill>
              <a:schemeClr val="lt1"/>
            </a:solidFill>
            <a:prstDash val="dash"/>
            <a:miter/>
            <a:headEnd type="none" w="med" len="med"/>
            <a:tailEnd type="none" w="med" len="med"/>
          </a:ln>
        </p:spPr>
        <p:txBody>
          <a:bodyPr lIns="91425" tIns="91425" rIns="91425" bIns="91425" anchor="t" anchorCtr="0"/>
          <a:lstStyle>
            <a:lvl1pPr marL="393192" indent="-278892" rtl="0">
              <a:lnSpc>
                <a:spcPct val="100000"/>
              </a:lnSpc>
              <a:spcBef>
                <a:spcPts val="700"/>
              </a:spcBef>
              <a:defRPr/>
            </a:lvl1pPr>
            <a:lvl2pPr rtl="0">
              <a:lnSpc>
                <a:spcPct val="100000"/>
              </a:lnSpc>
              <a:spcBef>
                <a:spcPts val="700"/>
              </a:spcBef>
              <a:defRPr/>
            </a:lvl2pPr>
            <a:lvl3pPr rtl="0">
              <a:lnSpc>
                <a:spcPct val="100000"/>
              </a:lnSpc>
              <a:spcBef>
                <a:spcPts val="700"/>
              </a:spcBef>
              <a:defRPr/>
            </a:lvl3pPr>
            <a:lvl4pPr rtl="0">
              <a:lnSpc>
                <a:spcPct val="100000"/>
              </a:lnSpc>
              <a:spcBef>
                <a:spcPts val="700"/>
              </a:spcBef>
              <a:defRPr/>
            </a:lvl4pPr>
            <a:lvl5pPr rtl="0">
              <a:lnSpc>
                <a:spcPct val="100000"/>
              </a:lnSpc>
              <a:spcBef>
                <a:spcPts val="70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>
            <a:spLocks noGrp="1"/>
          </p:cNvSpPr>
          <p:nvPr>
            <p:ph type="title"/>
          </p:nvPr>
        </p:nvSpPr>
        <p:spPr>
          <a:xfrm>
            <a:off x="1435608" y="274319"/>
            <a:ext cx="749808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buClr>
                <a:srgbClr val="562214"/>
              </a:buClr>
              <a:buFont typeface="Cabin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1"/>
          </p:nvPr>
        </p:nvSpPr>
        <p:spPr>
          <a:xfrm>
            <a:off x="1435608" y="1524000"/>
            <a:ext cx="3657600" cy="466343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2"/>
          </p:nvPr>
        </p:nvSpPr>
        <p:spPr>
          <a:xfrm>
            <a:off x="5276087" y="1524000"/>
            <a:ext cx="3657600" cy="466343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>
            <a:spLocks noGrp="1"/>
          </p:cNvSpPr>
          <p:nvPr>
            <p:ph type="title"/>
          </p:nvPr>
        </p:nvSpPr>
        <p:spPr>
          <a:xfrm>
            <a:off x="1435100" y="274637"/>
            <a:ext cx="749934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buClr>
                <a:srgbClr val="562214"/>
              </a:buClr>
              <a:buFont typeface="Cabin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>
            <a:off x="1435100" y="1447800"/>
            <a:ext cx="7499349" cy="4800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65760" indent="-127000" algn="l" rtl="0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Font typeface="Cabin"/>
              <a:buChar char="●"/>
              <a:defRPr/>
            </a:lvl1pPr>
            <a:lvl2pPr marL="640080" indent="-68580" algn="l" rtl="0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Cabin"/>
              <a:buChar char="◦"/>
              <a:defRPr/>
            </a:lvl2pPr>
            <a:lvl3pPr marL="886967" indent="-86867" algn="l" rtl="0">
              <a:lnSpc>
                <a:spcPct val="100000"/>
              </a:lnSpc>
              <a:spcBef>
                <a:spcPts val="480"/>
              </a:spcBef>
              <a:buClr>
                <a:schemeClr val="accent2"/>
              </a:buClr>
              <a:buFont typeface="Cabin"/>
              <a:buChar char="⚫"/>
              <a:defRPr/>
            </a:lvl3pPr>
            <a:lvl4pPr marL="1097280" indent="-55880" algn="l" rtl="0">
              <a:lnSpc>
                <a:spcPct val="100000"/>
              </a:lnSpc>
              <a:spcBef>
                <a:spcPts val="400"/>
              </a:spcBef>
              <a:buClr>
                <a:schemeClr val="accent3"/>
              </a:buClr>
              <a:buFont typeface="Cabin"/>
              <a:buChar char="⚫"/>
              <a:defRPr/>
            </a:lvl4pPr>
            <a:lvl5pPr marL="1298448" indent="-66547" algn="l" rtl="0">
              <a:lnSpc>
                <a:spcPct val="100000"/>
              </a:lnSpc>
              <a:spcBef>
                <a:spcPts val="400"/>
              </a:spcBef>
              <a:buClr>
                <a:schemeClr val="accent4"/>
              </a:buClr>
              <a:buFont typeface="Cabin"/>
              <a:buChar char="⚫"/>
              <a:defRPr/>
            </a:lvl5pPr>
            <a:lvl6pPr marL="1508760" indent="-60960" algn="l" rtl="0">
              <a:lnSpc>
                <a:spcPct val="100000"/>
              </a:lnSpc>
              <a:spcBef>
                <a:spcPts val="400"/>
              </a:spcBef>
              <a:buClr>
                <a:schemeClr val="accent5"/>
              </a:buClr>
              <a:buFont typeface="Cabin"/>
              <a:buChar char="⚫"/>
              <a:defRPr/>
            </a:lvl6pPr>
            <a:lvl7pPr marL="1719072" indent="-68072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Char char="⚫"/>
              <a:defRPr/>
            </a:lvl7pPr>
            <a:lvl8pPr marL="1920240" indent="-66039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Char char="⚫"/>
              <a:defRPr/>
            </a:lvl8pPr>
            <a:lvl9pPr marL="2130552" indent="-60451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Char char="⚫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ctrTitle"/>
          </p:nvPr>
        </p:nvSpPr>
        <p:spPr>
          <a:xfrm>
            <a:off x="1432559" y="359897"/>
            <a:ext cx="7406639" cy="147218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buClr>
                <a:srgbClr val="562214"/>
              </a:buClr>
              <a:buFont typeface="Cabin"/>
              <a:buNone/>
              <a:defRPr/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subTitle" idx="1"/>
          </p:nvPr>
        </p:nvSpPr>
        <p:spPr>
          <a:xfrm>
            <a:off x="1432559" y="1850064"/>
            <a:ext cx="740663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7432" marR="0" indent="-2032" algn="l" rtl="0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Font typeface="Cabin"/>
              <a:buNone/>
              <a:defRPr/>
            </a:lvl1pPr>
            <a:lvl2pPr marL="457200" marR="0" indent="0" algn="ctr" rtl="0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Cabin"/>
              <a:buNone/>
              <a:defRPr/>
            </a:lvl2pPr>
            <a:lvl3pPr marL="914400" marR="0" indent="0" algn="ctr" rtl="0">
              <a:lnSpc>
                <a:spcPct val="100000"/>
              </a:lnSpc>
              <a:spcBef>
                <a:spcPts val="480"/>
              </a:spcBef>
              <a:buClr>
                <a:schemeClr val="accent2"/>
              </a:buClr>
              <a:buFont typeface="Cabin"/>
              <a:buNone/>
              <a:defRPr/>
            </a:lvl3pPr>
            <a:lvl4pPr marL="1371600" marR="0" indent="0" algn="ctr" rtl="0">
              <a:lnSpc>
                <a:spcPct val="100000"/>
              </a:lnSpc>
              <a:spcBef>
                <a:spcPts val="400"/>
              </a:spcBef>
              <a:buClr>
                <a:schemeClr val="accent3"/>
              </a:buClr>
              <a:buFont typeface="Cabin"/>
              <a:buNone/>
              <a:defRPr/>
            </a:lvl4pPr>
            <a:lvl5pPr marL="1828800" marR="0" indent="0" algn="ctr" rtl="0">
              <a:lnSpc>
                <a:spcPct val="100000"/>
              </a:lnSpc>
              <a:spcBef>
                <a:spcPts val="400"/>
              </a:spcBef>
              <a:buClr>
                <a:schemeClr val="accent4"/>
              </a:buClr>
              <a:buFont typeface="Cabin"/>
              <a:buNone/>
              <a:defRPr/>
            </a:lvl5pPr>
            <a:lvl6pPr marL="2286000" marR="0" indent="0" algn="ctr" rtl="0">
              <a:lnSpc>
                <a:spcPct val="100000"/>
              </a:lnSpc>
              <a:spcBef>
                <a:spcPts val="400"/>
              </a:spcBef>
              <a:buClr>
                <a:schemeClr val="accent5"/>
              </a:buClr>
              <a:buFont typeface="Cabin"/>
              <a:buNone/>
              <a:defRPr/>
            </a:lvl6pPr>
            <a:lvl7pPr marL="2743200" marR="0" indent="0" algn="ctr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None/>
              <a:defRPr/>
            </a:lvl7pPr>
            <a:lvl8pPr marL="3200400" marR="0" indent="0" algn="ctr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None/>
              <a:defRPr/>
            </a:lvl8pPr>
            <a:lvl9pPr marL="3657600" marR="0" indent="0" algn="ctr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title"/>
          </p:nvPr>
        </p:nvSpPr>
        <p:spPr>
          <a:xfrm>
            <a:off x="2578391" y="2600325"/>
            <a:ext cx="6400799" cy="2286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lnSpc>
                <a:spcPct val="112500"/>
              </a:lnSpc>
              <a:spcBef>
                <a:spcPts val="0"/>
              </a:spcBef>
              <a:buFont typeface="Cabin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2578391" y="1066800"/>
            <a:ext cx="6400799" cy="15097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18288" indent="-5588" rtl="0">
              <a:lnSpc>
                <a:spcPct val="115000"/>
              </a:lnSpc>
              <a:spcBef>
                <a:spcPts val="0"/>
              </a:spcBef>
              <a:buClr>
                <a:srgbClr val="341108"/>
              </a:buClr>
              <a:buFont typeface="Cabin"/>
              <a:buNone/>
              <a:defRPr/>
            </a:lvl1pPr>
            <a:lvl2pPr rtl="0">
              <a:spcBef>
                <a:spcPts val="0"/>
              </a:spcBef>
              <a:buClr>
                <a:srgbClr val="888888"/>
              </a:buClr>
              <a:buFont typeface="Cabin"/>
              <a:buNone/>
              <a:defRPr/>
            </a:lvl2pPr>
            <a:lvl3pPr rtl="0">
              <a:spcBef>
                <a:spcPts val="0"/>
              </a:spcBef>
              <a:buClr>
                <a:srgbClr val="888888"/>
              </a:buClr>
              <a:buFont typeface="Cabin"/>
              <a:buNone/>
              <a:defRPr/>
            </a:lvl3pPr>
            <a:lvl4pPr rtl="0">
              <a:spcBef>
                <a:spcPts val="0"/>
              </a:spcBef>
              <a:buClr>
                <a:srgbClr val="888888"/>
              </a:buClr>
              <a:buFont typeface="Cabin"/>
              <a:buNone/>
              <a:defRPr/>
            </a:lvl4pPr>
            <a:lvl5pPr rtl="0">
              <a:spcBef>
                <a:spcPts val="0"/>
              </a:spcBef>
              <a:buClr>
                <a:srgbClr val="888888"/>
              </a:buClr>
              <a:buFont typeface="Cabin"/>
              <a:buNone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Relationship Id="rId9" Type="http://schemas.openxmlformats.org/officeDocument/2006/relationships/image" Target="../media/image1.jpg"/><Relationship Id="rId1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8.xml"/><Relationship Id="rId2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9.xml"/><Relationship Id="rId2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0.xml"/><Relationship Id="rId2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2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11.xml"/><Relationship Id="rId2" Type="http://schemas.openxmlformats.org/officeDocument/2006/relationships/theme" Target="../theme/theme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>
            <a:alphaModFix/>
          </a:blip>
          <a:stretch>
            <a:fillRect/>
          </a:stretch>
        </a:blip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/>
          <p:nvPr/>
        </p:nvSpPr>
        <p:spPr>
          <a:xfrm>
            <a:off x="-815975" y="-815975"/>
            <a:ext cx="1638300" cy="1638300"/>
          </a:xfrm>
          <a:custGeom>
            <a:avLst/>
            <a:gdLst/>
            <a:ahLst/>
            <a:cxnLst/>
            <a:rect l="0" t="0" r="0" b="0"/>
            <a:pathLst>
              <a:path w="1638888" h="1638888" extrusionOk="0">
                <a:moveTo>
                  <a:pt x="1638888" y="819444"/>
                </a:moveTo>
                <a:lnTo>
                  <a:pt x="0" y="0"/>
                </a:lnTo>
                <a:close/>
              </a:path>
            </a:pathLst>
          </a:custGeom>
          <a:solidFill>
            <a:srgbClr val="FEFAF4">
              <a:alpha val="32549"/>
            </a:srgbClr>
          </a:solidFill>
          <a:ln w="9525" cap="rnd">
            <a:solidFill>
              <a:srgbClr val="D2C39E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10" name="Shape 10"/>
          <p:cNvSpPr/>
          <p:nvPr/>
        </p:nvSpPr>
        <p:spPr>
          <a:xfrm>
            <a:off x="168275" y="20636"/>
            <a:ext cx="1703387" cy="1703387"/>
          </a:xfrm>
          <a:prstGeom prst="ellipse">
            <a:avLst/>
          </a:prstGeom>
          <a:noFill/>
          <a:ln w="27300" cap="rnd">
            <a:solidFill>
              <a:srgbClr val="FFF6DB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grpSp>
        <p:nvGrpSpPr>
          <p:cNvPr id="11" name="Shape 11"/>
          <p:cNvGrpSpPr/>
          <p:nvPr/>
        </p:nvGrpSpPr>
        <p:grpSpPr>
          <a:xfrm>
            <a:off x="165100" y="1036637"/>
            <a:ext cx="1169986" cy="1169986"/>
            <a:chOff x="165100" y="1036637"/>
            <a:chExt cx="1169986" cy="1169986"/>
          </a:xfrm>
        </p:grpSpPr>
        <p:pic>
          <p:nvPicPr>
            <p:cNvPr id="12" name="Shape 12"/>
            <p:cNvPicPr preferRelativeResize="0"/>
            <p:nvPr/>
          </p:nvPicPr>
          <p:blipFill rotWithShape="1">
            <a:blip r:embed="rId10">
              <a:alphaModFix/>
            </a:blip>
            <a:srcRect/>
            <a:stretch/>
          </p:blipFill>
          <p:spPr>
            <a:xfrm>
              <a:off x="165100" y="1036637"/>
              <a:ext cx="1169986" cy="116998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3" name="Shape 13"/>
            <p:cNvSpPr txBox="1"/>
            <p:nvPr/>
          </p:nvSpPr>
          <p:spPr>
            <a:xfrm rot="2279999">
              <a:off x="347661" y="1216025"/>
              <a:ext cx="795337" cy="779462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endParaRPr>
            </a:p>
          </p:txBody>
        </p:sp>
      </p:grpSp>
      <p:sp>
        <p:nvSpPr>
          <p:cNvPr id="14" name="Shape 14"/>
          <p:cNvSpPr txBox="1"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15" name="Shape 15"/>
          <p:cNvSpPr txBox="1">
            <a:spLocks noGrp="1"/>
          </p:cNvSpPr>
          <p:nvPr>
            <p:ph type="title"/>
          </p:nvPr>
        </p:nvSpPr>
        <p:spPr>
          <a:xfrm>
            <a:off x="1435100" y="274637"/>
            <a:ext cx="749934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buClr>
                <a:srgbClr val="562214"/>
              </a:buClr>
              <a:buFont typeface="Cabin"/>
              <a:buNone/>
              <a:defRPr/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body" idx="1"/>
          </p:nvPr>
        </p:nvSpPr>
        <p:spPr>
          <a:xfrm>
            <a:off x="1435100" y="1447800"/>
            <a:ext cx="7499349" cy="4800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65760" marR="0" indent="-127000" algn="l" rtl="0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Font typeface="Cabin"/>
              <a:buChar char="●"/>
              <a:defRPr/>
            </a:lvl1pPr>
            <a:lvl2pPr marL="640080" marR="0" indent="-68580" algn="l" rtl="0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Cabin"/>
              <a:buChar char="◦"/>
              <a:defRPr/>
            </a:lvl2pPr>
            <a:lvl3pPr marL="886967" marR="0" indent="-86867" algn="l" rtl="0">
              <a:lnSpc>
                <a:spcPct val="100000"/>
              </a:lnSpc>
              <a:spcBef>
                <a:spcPts val="480"/>
              </a:spcBef>
              <a:buClr>
                <a:schemeClr val="accent2"/>
              </a:buClr>
              <a:buFont typeface="Cabin"/>
              <a:buChar char="⚫"/>
              <a:defRPr/>
            </a:lvl3pPr>
            <a:lvl4pPr marL="1097280" marR="0" indent="-55880" algn="l" rtl="0">
              <a:lnSpc>
                <a:spcPct val="100000"/>
              </a:lnSpc>
              <a:spcBef>
                <a:spcPts val="400"/>
              </a:spcBef>
              <a:buClr>
                <a:schemeClr val="accent3"/>
              </a:buClr>
              <a:buFont typeface="Cabin"/>
              <a:buChar char="⚫"/>
              <a:defRPr/>
            </a:lvl4pPr>
            <a:lvl5pPr marL="1298448" marR="0" indent="-66547" algn="l" rtl="0">
              <a:lnSpc>
                <a:spcPct val="100000"/>
              </a:lnSpc>
              <a:spcBef>
                <a:spcPts val="400"/>
              </a:spcBef>
              <a:buClr>
                <a:schemeClr val="accent4"/>
              </a:buClr>
              <a:buFont typeface="Cabin"/>
              <a:buChar char="⚫"/>
              <a:defRPr/>
            </a:lvl5pPr>
            <a:lvl6pPr marL="1508760" marR="0" indent="-60960" algn="l" rtl="0">
              <a:lnSpc>
                <a:spcPct val="100000"/>
              </a:lnSpc>
              <a:spcBef>
                <a:spcPts val="400"/>
              </a:spcBef>
              <a:buClr>
                <a:schemeClr val="accent5"/>
              </a:buClr>
              <a:buFont typeface="Cabin"/>
              <a:buChar char="⚫"/>
              <a:defRPr/>
            </a:lvl6pPr>
            <a:lvl7pPr marL="1719072" marR="0" indent="-68072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Char char="⚫"/>
              <a:defRPr/>
            </a:lvl7pPr>
            <a:lvl8pPr marL="1920240" marR="0" indent="-66039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Char char="⚫"/>
              <a:defRPr/>
            </a:lvl8pPr>
            <a:lvl9pPr marL="2130552" marR="0" indent="-60451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Char char="⚫"/>
              <a:defRPr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dt" idx="10"/>
          </p:nvPr>
        </p:nvSpPr>
        <p:spPr>
          <a:xfrm>
            <a:off x="3581400" y="6305550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ftr" idx="11"/>
          </p:nvPr>
        </p:nvSpPr>
        <p:spPr>
          <a:xfrm>
            <a:off x="5715000" y="6305550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613775" y="6305550"/>
            <a:ext cx="4572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  <p:sp>
        <p:nvSpPr>
          <p:cNvPr id="20" name="Shape 20"/>
          <p:cNvSpPr txBox="1"/>
          <p:nvPr/>
        </p:nvSpPr>
        <p:spPr>
          <a:xfrm>
            <a:off x="1014412" y="0"/>
            <a:ext cx="7302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/>
          <p:nvPr/>
        </p:nvSpPr>
        <p:spPr>
          <a:xfrm>
            <a:off x="-815975" y="-815975"/>
            <a:ext cx="1638300" cy="1638300"/>
          </a:xfrm>
          <a:custGeom>
            <a:avLst/>
            <a:gdLst/>
            <a:ahLst/>
            <a:cxnLst/>
            <a:rect l="0" t="0" r="0" b="0"/>
            <a:pathLst>
              <a:path w="1638888" h="1638888" extrusionOk="0">
                <a:moveTo>
                  <a:pt x="1638888" y="819444"/>
                </a:moveTo>
                <a:lnTo>
                  <a:pt x="0" y="0"/>
                </a:lnTo>
                <a:close/>
              </a:path>
            </a:pathLst>
          </a:custGeom>
          <a:solidFill>
            <a:srgbClr val="FEFAF4">
              <a:alpha val="32549"/>
            </a:srgbClr>
          </a:solidFill>
          <a:ln w="9525" cap="rnd">
            <a:solidFill>
              <a:srgbClr val="D2C39E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48" name="Shape 48"/>
          <p:cNvSpPr/>
          <p:nvPr/>
        </p:nvSpPr>
        <p:spPr>
          <a:xfrm>
            <a:off x="168275" y="20636"/>
            <a:ext cx="1703387" cy="1703387"/>
          </a:xfrm>
          <a:prstGeom prst="ellipse">
            <a:avLst/>
          </a:prstGeom>
          <a:noFill/>
          <a:ln w="27300" cap="rnd">
            <a:solidFill>
              <a:srgbClr val="FFF6DB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grpSp>
        <p:nvGrpSpPr>
          <p:cNvPr id="49" name="Shape 49"/>
          <p:cNvGrpSpPr/>
          <p:nvPr/>
        </p:nvGrpSpPr>
        <p:grpSpPr>
          <a:xfrm>
            <a:off x="165100" y="1036637"/>
            <a:ext cx="1169986" cy="1169986"/>
            <a:chOff x="165100" y="1036637"/>
            <a:chExt cx="1169986" cy="1169986"/>
          </a:xfrm>
        </p:grpSpPr>
        <p:pic>
          <p:nvPicPr>
            <p:cNvPr id="50" name="Shape 50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165100" y="1036637"/>
              <a:ext cx="1169986" cy="116998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1" name="Shape 51"/>
            <p:cNvSpPr txBox="1"/>
            <p:nvPr/>
          </p:nvSpPr>
          <p:spPr>
            <a:xfrm rot="2279999">
              <a:off x="347661" y="1216025"/>
              <a:ext cx="795337" cy="779462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endParaRPr>
            </a:p>
          </p:txBody>
        </p:sp>
      </p:grpSp>
      <p:sp>
        <p:nvSpPr>
          <p:cNvPr id="52" name="Shape 52"/>
          <p:cNvSpPr txBox="1"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53" name="Shape 53"/>
          <p:cNvSpPr txBox="1"/>
          <p:nvPr/>
        </p:nvSpPr>
        <p:spPr>
          <a:xfrm>
            <a:off x="1014412" y="0"/>
            <a:ext cx="7302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grpSp>
        <p:nvGrpSpPr>
          <p:cNvPr id="54" name="Shape 54"/>
          <p:cNvGrpSpPr/>
          <p:nvPr/>
        </p:nvGrpSpPr>
        <p:grpSpPr>
          <a:xfrm>
            <a:off x="914400" y="1408112"/>
            <a:ext cx="231775" cy="225425"/>
            <a:chOff x="914400" y="1408112"/>
            <a:chExt cx="231775" cy="225425"/>
          </a:xfrm>
        </p:grpSpPr>
        <p:pic>
          <p:nvPicPr>
            <p:cNvPr id="55" name="Shape 55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914400" y="1408112"/>
              <a:ext cx="231775" cy="22542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6" name="Shape 56"/>
            <p:cNvSpPr txBox="1"/>
            <p:nvPr/>
          </p:nvSpPr>
          <p:spPr>
            <a:xfrm>
              <a:off x="952500" y="1444625"/>
              <a:ext cx="149225" cy="149225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endParaRPr>
            </a:p>
          </p:txBody>
        </p:sp>
      </p:grpSp>
      <p:sp>
        <p:nvSpPr>
          <p:cNvPr id="57" name="Shape 57"/>
          <p:cNvSpPr/>
          <p:nvPr/>
        </p:nvSpPr>
        <p:spPr>
          <a:xfrm>
            <a:off x="1157287" y="1344612"/>
            <a:ext cx="63500" cy="65086"/>
          </a:xfrm>
          <a:prstGeom prst="ellipse">
            <a:avLst/>
          </a:prstGeom>
          <a:noFill/>
          <a:ln w="12700" cap="rnd">
            <a:solidFill>
              <a:srgbClr val="307F93">
                <a:alpha val="59607"/>
              </a:srgbClr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58" name="Shape 58"/>
          <p:cNvSpPr txBox="1">
            <a:spLocks noGrp="1"/>
          </p:cNvSpPr>
          <p:nvPr>
            <p:ph type="title"/>
          </p:nvPr>
        </p:nvSpPr>
        <p:spPr>
          <a:xfrm>
            <a:off x="1435100" y="274637"/>
            <a:ext cx="749934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buClr>
                <a:srgbClr val="562214"/>
              </a:buClr>
              <a:buFont typeface="Cabin"/>
              <a:buNone/>
              <a:defRPr/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1435100" y="1447800"/>
            <a:ext cx="7499349" cy="4800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65760" marR="0" indent="-127000" algn="l" rtl="0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Font typeface="Cabin"/>
              <a:buChar char="●"/>
              <a:defRPr/>
            </a:lvl1pPr>
            <a:lvl2pPr marL="640080" marR="0" indent="-68580" algn="l" rtl="0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Cabin"/>
              <a:buChar char="◦"/>
              <a:defRPr/>
            </a:lvl2pPr>
            <a:lvl3pPr marL="886967" marR="0" indent="-86867" algn="l" rtl="0">
              <a:lnSpc>
                <a:spcPct val="100000"/>
              </a:lnSpc>
              <a:spcBef>
                <a:spcPts val="480"/>
              </a:spcBef>
              <a:buClr>
                <a:schemeClr val="accent2"/>
              </a:buClr>
              <a:buFont typeface="Cabin"/>
              <a:buChar char="⚫"/>
              <a:defRPr/>
            </a:lvl3pPr>
            <a:lvl4pPr marL="1097280" marR="0" indent="-55880" algn="l" rtl="0">
              <a:lnSpc>
                <a:spcPct val="100000"/>
              </a:lnSpc>
              <a:spcBef>
                <a:spcPts val="400"/>
              </a:spcBef>
              <a:buClr>
                <a:schemeClr val="accent3"/>
              </a:buClr>
              <a:buFont typeface="Cabin"/>
              <a:buChar char="⚫"/>
              <a:defRPr/>
            </a:lvl4pPr>
            <a:lvl5pPr marL="1298448" marR="0" indent="-66547" algn="l" rtl="0">
              <a:lnSpc>
                <a:spcPct val="100000"/>
              </a:lnSpc>
              <a:spcBef>
                <a:spcPts val="400"/>
              </a:spcBef>
              <a:buClr>
                <a:schemeClr val="accent4"/>
              </a:buClr>
              <a:buFont typeface="Cabin"/>
              <a:buChar char="⚫"/>
              <a:defRPr/>
            </a:lvl5pPr>
            <a:lvl6pPr marL="1508760" marR="0" indent="-60960" algn="l" rtl="0">
              <a:lnSpc>
                <a:spcPct val="100000"/>
              </a:lnSpc>
              <a:spcBef>
                <a:spcPts val="400"/>
              </a:spcBef>
              <a:buClr>
                <a:schemeClr val="accent5"/>
              </a:buClr>
              <a:buFont typeface="Cabin"/>
              <a:buChar char="⚫"/>
              <a:defRPr/>
            </a:lvl6pPr>
            <a:lvl7pPr marL="1719072" marR="0" indent="-68072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Char char="⚫"/>
              <a:defRPr/>
            </a:lvl7pPr>
            <a:lvl8pPr marL="1920240" marR="0" indent="-66039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Char char="⚫"/>
              <a:defRPr/>
            </a:lvl8pPr>
            <a:lvl9pPr marL="2130552" marR="0" indent="-60451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Char char="⚫"/>
              <a:defRPr/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dt" idx="10"/>
          </p:nvPr>
        </p:nvSpPr>
        <p:spPr>
          <a:xfrm>
            <a:off x="3581400" y="6305550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ftr" idx="11"/>
          </p:nvPr>
        </p:nvSpPr>
        <p:spPr>
          <a:xfrm>
            <a:off x="5715000" y="6305550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sldNum" idx="12"/>
          </p:nvPr>
        </p:nvSpPr>
        <p:spPr>
          <a:xfrm>
            <a:off x="8613775" y="6305550"/>
            <a:ext cx="4572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5" r:id="rId1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/>
          <p:nvPr/>
        </p:nvSpPr>
        <p:spPr>
          <a:xfrm>
            <a:off x="-815975" y="-815975"/>
            <a:ext cx="1638300" cy="1638300"/>
          </a:xfrm>
          <a:custGeom>
            <a:avLst/>
            <a:gdLst/>
            <a:ahLst/>
            <a:cxnLst/>
            <a:rect l="0" t="0" r="0" b="0"/>
            <a:pathLst>
              <a:path w="1638888" h="1638888" extrusionOk="0">
                <a:moveTo>
                  <a:pt x="1638888" y="819444"/>
                </a:moveTo>
                <a:lnTo>
                  <a:pt x="0" y="0"/>
                </a:lnTo>
                <a:close/>
              </a:path>
            </a:pathLst>
          </a:custGeom>
          <a:solidFill>
            <a:srgbClr val="FEFAF4">
              <a:alpha val="32549"/>
            </a:srgbClr>
          </a:solidFill>
          <a:ln w="9525" cap="rnd">
            <a:solidFill>
              <a:srgbClr val="D2C39E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68" name="Shape 68"/>
          <p:cNvSpPr/>
          <p:nvPr/>
        </p:nvSpPr>
        <p:spPr>
          <a:xfrm>
            <a:off x="168275" y="20636"/>
            <a:ext cx="1703387" cy="1703387"/>
          </a:xfrm>
          <a:prstGeom prst="ellipse">
            <a:avLst/>
          </a:prstGeom>
          <a:noFill/>
          <a:ln w="27300" cap="rnd">
            <a:solidFill>
              <a:srgbClr val="FFF6DB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grpSp>
        <p:nvGrpSpPr>
          <p:cNvPr id="69" name="Shape 69"/>
          <p:cNvGrpSpPr/>
          <p:nvPr/>
        </p:nvGrpSpPr>
        <p:grpSpPr>
          <a:xfrm>
            <a:off x="165100" y="1036637"/>
            <a:ext cx="1169986" cy="1169986"/>
            <a:chOff x="165100" y="1036637"/>
            <a:chExt cx="1169986" cy="1169986"/>
          </a:xfrm>
        </p:grpSpPr>
        <p:pic>
          <p:nvPicPr>
            <p:cNvPr id="70" name="Shape 70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165100" y="1036637"/>
              <a:ext cx="1169986" cy="116998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71" name="Shape 71"/>
            <p:cNvSpPr txBox="1"/>
            <p:nvPr/>
          </p:nvSpPr>
          <p:spPr>
            <a:xfrm rot="2279999">
              <a:off x="347661" y="1216025"/>
              <a:ext cx="795337" cy="779462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endParaRPr>
            </a:p>
          </p:txBody>
        </p:sp>
      </p:grpSp>
      <p:sp>
        <p:nvSpPr>
          <p:cNvPr id="72" name="Shape 72"/>
          <p:cNvSpPr txBox="1"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73" name="Shape 73"/>
          <p:cNvSpPr txBox="1"/>
          <p:nvPr/>
        </p:nvSpPr>
        <p:spPr>
          <a:xfrm>
            <a:off x="1014412" y="0"/>
            <a:ext cx="7302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74" name="Shape 74"/>
          <p:cNvSpPr txBox="1"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75" name="Shape 75"/>
          <p:cNvSpPr txBox="1"/>
          <p:nvPr/>
        </p:nvSpPr>
        <p:spPr>
          <a:xfrm>
            <a:off x="2286000" y="0"/>
            <a:ext cx="76199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grpSp>
        <p:nvGrpSpPr>
          <p:cNvPr id="76" name="Shape 76"/>
          <p:cNvGrpSpPr/>
          <p:nvPr/>
        </p:nvGrpSpPr>
        <p:grpSpPr>
          <a:xfrm>
            <a:off x="2163761" y="2809875"/>
            <a:ext cx="231775" cy="225425"/>
            <a:chOff x="2163761" y="2809875"/>
            <a:chExt cx="231775" cy="225425"/>
          </a:xfrm>
        </p:grpSpPr>
        <p:pic>
          <p:nvPicPr>
            <p:cNvPr id="77" name="Shape 77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2163761" y="2809875"/>
              <a:ext cx="231775" cy="22542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78" name="Shape 78"/>
            <p:cNvSpPr txBox="1"/>
            <p:nvPr/>
          </p:nvSpPr>
          <p:spPr>
            <a:xfrm>
              <a:off x="2203450" y="2844800"/>
              <a:ext cx="147636" cy="149225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endParaRPr>
            </a:p>
          </p:txBody>
        </p:sp>
      </p:grpSp>
      <p:sp>
        <p:nvSpPr>
          <p:cNvPr id="79" name="Shape 79"/>
          <p:cNvSpPr/>
          <p:nvPr/>
        </p:nvSpPr>
        <p:spPr>
          <a:xfrm>
            <a:off x="2408236" y="2746375"/>
            <a:ext cx="63500" cy="63500"/>
          </a:xfrm>
          <a:prstGeom prst="ellipse">
            <a:avLst/>
          </a:prstGeom>
          <a:noFill/>
          <a:ln w="12700" cap="rnd">
            <a:solidFill>
              <a:srgbClr val="307F93">
                <a:alpha val="59607"/>
              </a:srgbClr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80" name="Shape 80"/>
          <p:cNvSpPr txBox="1">
            <a:spLocks noGrp="1"/>
          </p:cNvSpPr>
          <p:nvPr>
            <p:ph type="title"/>
          </p:nvPr>
        </p:nvSpPr>
        <p:spPr>
          <a:xfrm>
            <a:off x="1435100" y="274637"/>
            <a:ext cx="749934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buClr>
                <a:srgbClr val="562214"/>
              </a:buClr>
              <a:buFont typeface="Cabin"/>
              <a:buNone/>
              <a:defRPr/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1435100" y="1447800"/>
            <a:ext cx="7499349" cy="4800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65760" marR="0" indent="-127000" algn="l" rtl="0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Font typeface="Cabin"/>
              <a:buChar char="●"/>
              <a:defRPr/>
            </a:lvl1pPr>
            <a:lvl2pPr marL="640080" marR="0" indent="-68580" algn="l" rtl="0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Cabin"/>
              <a:buChar char="◦"/>
              <a:defRPr/>
            </a:lvl2pPr>
            <a:lvl3pPr marL="886967" marR="0" indent="-86867" algn="l" rtl="0">
              <a:lnSpc>
                <a:spcPct val="100000"/>
              </a:lnSpc>
              <a:spcBef>
                <a:spcPts val="480"/>
              </a:spcBef>
              <a:buClr>
                <a:schemeClr val="accent2"/>
              </a:buClr>
              <a:buFont typeface="Cabin"/>
              <a:buChar char="⚫"/>
              <a:defRPr/>
            </a:lvl3pPr>
            <a:lvl4pPr marL="1097280" marR="0" indent="-55880" algn="l" rtl="0">
              <a:lnSpc>
                <a:spcPct val="100000"/>
              </a:lnSpc>
              <a:spcBef>
                <a:spcPts val="400"/>
              </a:spcBef>
              <a:buClr>
                <a:schemeClr val="accent3"/>
              </a:buClr>
              <a:buFont typeface="Cabin"/>
              <a:buChar char="⚫"/>
              <a:defRPr/>
            </a:lvl4pPr>
            <a:lvl5pPr marL="1298448" marR="0" indent="-66547" algn="l" rtl="0">
              <a:lnSpc>
                <a:spcPct val="100000"/>
              </a:lnSpc>
              <a:spcBef>
                <a:spcPts val="400"/>
              </a:spcBef>
              <a:buClr>
                <a:schemeClr val="accent4"/>
              </a:buClr>
              <a:buFont typeface="Cabin"/>
              <a:buChar char="⚫"/>
              <a:defRPr/>
            </a:lvl5pPr>
            <a:lvl6pPr marL="1508760" marR="0" indent="-60960" algn="l" rtl="0">
              <a:lnSpc>
                <a:spcPct val="100000"/>
              </a:lnSpc>
              <a:spcBef>
                <a:spcPts val="400"/>
              </a:spcBef>
              <a:buClr>
                <a:schemeClr val="accent5"/>
              </a:buClr>
              <a:buFont typeface="Cabin"/>
              <a:buChar char="⚫"/>
              <a:defRPr/>
            </a:lvl6pPr>
            <a:lvl7pPr marL="1719072" marR="0" indent="-68072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Char char="⚫"/>
              <a:defRPr/>
            </a:lvl7pPr>
            <a:lvl8pPr marL="1920240" marR="0" indent="-66039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Char char="⚫"/>
              <a:defRPr/>
            </a:lvl8pPr>
            <a:lvl9pPr marL="2130552" marR="0" indent="-60451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Char char="⚫"/>
              <a:defRPr/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dt" idx="10"/>
          </p:nvPr>
        </p:nvSpPr>
        <p:spPr>
          <a:xfrm>
            <a:off x="3581400" y="6305550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ftr" idx="11"/>
          </p:nvPr>
        </p:nvSpPr>
        <p:spPr>
          <a:xfrm>
            <a:off x="5715000" y="6305550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4" name="Shape 84"/>
          <p:cNvSpPr txBox="1">
            <a:spLocks noGrp="1"/>
          </p:cNvSpPr>
          <p:nvPr>
            <p:ph type="sldNum" idx="12"/>
          </p:nvPr>
        </p:nvSpPr>
        <p:spPr>
          <a:xfrm>
            <a:off x="8613775" y="6305550"/>
            <a:ext cx="4572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6" r:id="rId1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/>
          <p:nvPr/>
        </p:nvSpPr>
        <p:spPr>
          <a:xfrm>
            <a:off x="-815975" y="-815975"/>
            <a:ext cx="1638300" cy="1638300"/>
          </a:xfrm>
          <a:custGeom>
            <a:avLst/>
            <a:gdLst/>
            <a:ahLst/>
            <a:cxnLst/>
            <a:rect l="0" t="0" r="0" b="0"/>
            <a:pathLst>
              <a:path w="1638888" h="1638888" extrusionOk="0">
                <a:moveTo>
                  <a:pt x="1638888" y="819444"/>
                </a:moveTo>
                <a:lnTo>
                  <a:pt x="0" y="0"/>
                </a:lnTo>
                <a:close/>
              </a:path>
            </a:pathLst>
          </a:custGeom>
          <a:solidFill>
            <a:srgbClr val="FEFAF4">
              <a:alpha val="32549"/>
            </a:srgbClr>
          </a:solidFill>
          <a:ln w="9525" cap="rnd">
            <a:solidFill>
              <a:srgbClr val="D2C39E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90" name="Shape 90"/>
          <p:cNvSpPr/>
          <p:nvPr/>
        </p:nvSpPr>
        <p:spPr>
          <a:xfrm>
            <a:off x="168275" y="20636"/>
            <a:ext cx="1703387" cy="1703387"/>
          </a:xfrm>
          <a:prstGeom prst="ellipse">
            <a:avLst/>
          </a:prstGeom>
          <a:noFill/>
          <a:ln w="27300" cap="rnd">
            <a:solidFill>
              <a:srgbClr val="FFF6DB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grpSp>
        <p:nvGrpSpPr>
          <p:cNvPr id="91" name="Shape 91"/>
          <p:cNvGrpSpPr/>
          <p:nvPr/>
        </p:nvGrpSpPr>
        <p:grpSpPr>
          <a:xfrm>
            <a:off x="165100" y="1036637"/>
            <a:ext cx="1169986" cy="1169986"/>
            <a:chOff x="165100" y="1036637"/>
            <a:chExt cx="1169986" cy="1169986"/>
          </a:xfrm>
        </p:grpSpPr>
        <p:pic>
          <p:nvPicPr>
            <p:cNvPr id="92" name="Shape 92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165100" y="1036637"/>
              <a:ext cx="1169986" cy="116998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3" name="Shape 93"/>
            <p:cNvSpPr txBox="1"/>
            <p:nvPr/>
          </p:nvSpPr>
          <p:spPr>
            <a:xfrm rot="2279999">
              <a:off x="347661" y="1216025"/>
              <a:ext cx="795337" cy="779462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endParaRPr>
            </a:p>
          </p:txBody>
        </p:sp>
      </p:grpSp>
      <p:sp>
        <p:nvSpPr>
          <p:cNvPr id="94" name="Shape 94"/>
          <p:cNvSpPr txBox="1"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95" name="Shape 95"/>
          <p:cNvSpPr txBox="1"/>
          <p:nvPr/>
        </p:nvSpPr>
        <p:spPr>
          <a:xfrm>
            <a:off x="1014412" y="0"/>
            <a:ext cx="7302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96" name="Shape 96"/>
          <p:cNvSpPr txBox="1"/>
          <p:nvPr/>
        </p:nvSpPr>
        <p:spPr>
          <a:xfrm>
            <a:off x="1014412" y="0"/>
            <a:ext cx="8129586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1014412" y="0"/>
            <a:ext cx="7302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98" name="Shape 98"/>
          <p:cNvSpPr txBox="1">
            <a:spLocks noGrp="1"/>
          </p:cNvSpPr>
          <p:nvPr>
            <p:ph type="title"/>
          </p:nvPr>
        </p:nvSpPr>
        <p:spPr>
          <a:xfrm>
            <a:off x="1435100" y="274637"/>
            <a:ext cx="749934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buClr>
                <a:srgbClr val="562214"/>
              </a:buClr>
              <a:buFont typeface="Cabin"/>
              <a:buNone/>
              <a:defRPr/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1435100" y="1447800"/>
            <a:ext cx="7499349" cy="4800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65760" marR="0" indent="-127000" algn="l" rtl="0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Font typeface="Cabin"/>
              <a:buChar char="●"/>
              <a:defRPr/>
            </a:lvl1pPr>
            <a:lvl2pPr marL="640080" marR="0" indent="-68580" algn="l" rtl="0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Cabin"/>
              <a:buChar char="◦"/>
              <a:defRPr/>
            </a:lvl2pPr>
            <a:lvl3pPr marL="886967" marR="0" indent="-86867" algn="l" rtl="0">
              <a:lnSpc>
                <a:spcPct val="100000"/>
              </a:lnSpc>
              <a:spcBef>
                <a:spcPts val="480"/>
              </a:spcBef>
              <a:buClr>
                <a:schemeClr val="accent2"/>
              </a:buClr>
              <a:buFont typeface="Cabin"/>
              <a:buChar char="⚫"/>
              <a:defRPr/>
            </a:lvl3pPr>
            <a:lvl4pPr marL="1097280" marR="0" indent="-55880" algn="l" rtl="0">
              <a:lnSpc>
                <a:spcPct val="100000"/>
              </a:lnSpc>
              <a:spcBef>
                <a:spcPts val="400"/>
              </a:spcBef>
              <a:buClr>
                <a:schemeClr val="accent3"/>
              </a:buClr>
              <a:buFont typeface="Cabin"/>
              <a:buChar char="⚫"/>
              <a:defRPr/>
            </a:lvl4pPr>
            <a:lvl5pPr marL="1298448" marR="0" indent="-66547" algn="l" rtl="0">
              <a:lnSpc>
                <a:spcPct val="100000"/>
              </a:lnSpc>
              <a:spcBef>
                <a:spcPts val="400"/>
              </a:spcBef>
              <a:buClr>
                <a:schemeClr val="accent4"/>
              </a:buClr>
              <a:buFont typeface="Cabin"/>
              <a:buChar char="⚫"/>
              <a:defRPr/>
            </a:lvl5pPr>
            <a:lvl6pPr marL="1508760" marR="0" indent="-60960" algn="l" rtl="0">
              <a:lnSpc>
                <a:spcPct val="100000"/>
              </a:lnSpc>
              <a:spcBef>
                <a:spcPts val="400"/>
              </a:spcBef>
              <a:buClr>
                <a:schemeClr val="accent5"/>
              </a:buClr>
              <a:buFont typeface="Cabin"/>
              <a:buChar char="⚫"/>
              <a:defRPr/>
            </a:lvl6pPr>
            <a:lvl7pPr marL="1719072" marR="0" indent="-68072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Char char="⚫"/>
              <a:defRPr/>
            </a:lvl7pPr>
            <a:lvl8pPr marL="1920240" marR="0" indent="-66039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Char char="⚫"/>
              <a:defRPr/>
            </a:lvl8pPr>
            <a:lvl9pPr marL="2130552" marR="0" indent="-60451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Char char="⚫"/>
              <a:defRPr/>
            </a:lvl9pPr>
          </a:lstStyle>
          <a:p>
            <a:endParaRPr/>
          </a:p>
        </p:txBody>
      </p:sp>
      <p:sp>
        <p:nvSpPr>
          <p:cNvPr id="100" name="Shape 100"/>
          <p:cNvSpPr txBox="1">
            <a:spLocks noGrp="1"/>
          </p:cNvSpPr>
          <p:nvPr>
            <p:ph type="dt" idx="10"/>
          </p:nvPr>
        </p:nvSpPr>
        <p:spPr>
          <a:xfrm>
            <a:off x="3581400" y="6305550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01" name="Shape 101"/>
          <p:cNvSpPr txBox="1">
            <a:spLocks noGrp="1"/>
          </p:cNvSpPr>
          <p:nvPr>
            <p:ph type="ftr" idx="11"/>
          </p:nvPr>
        </p:nvSpPr>
        <p:spPr>
          <a:xfrm>
            <a:off x="5715000" y="6305550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02" name="Shape 102"/>
          <p:cNvSpPr txBox="1">
            <a:spLocks noGrp="1"/>
          </p:cNvSpPr>
          <p:nvPr>
            <p:ph type="sldNum" idx="12"/>
          </p:nvPr>
        </p:nvSpPr>
        <p:spPr>
          <a:xfrm>
            <a:off x="8613775" y="6305550"/>
            <a:ext cx="4572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7" r:id="rId1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/>
          <p:nvPr/>
        </p:nvSpPr>
        <p:spPr>
          <a:xfrm>
            <a:off x="-815975" y="-815975"/>
            <a:ext cx="1638300" cy="1638300"/>
          </a:xfrm>
          <a:custGeom>
            <a:avLst/>
            <a:gdLst/>
            <a:ahLst/>
            <a:cxnLst/>
            <a:rect l="0" t="0" r="0" b="0"/>
            <a:pathLst>
              <a:path w="1638888" h="1638888" extrusionOk="0">
                <a:moveTo>
                  <a:pt x="1638888" y="819444"/>
                </a:moveTo>
                <a:lnTo>
                  <a:pt x="0" y="0"/>
                </a:lnTo>
                <a:close/>
              </a:path>
            </a:pathLst>
          </a:custGeom>
          <a:solidFill>
            <a:srgbClr val="FEFAF4">
              <a:alpha val="32549"/>
            </a:srgbClr>
          </a:solidFill>
          <a:ln w="9525" cap="rnd">
            <a:solidFill>
              <a:srgbClr val="D2C39E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106" name="Shape 106"/>
          <p:cNvSpPr/>
          <p:nvPr/>
        </p:nvSpPr>
        <p:spPr>
          <a:xfrm>
            <a:off x="168275" y="20636"/>
            <a:ext cx="1703387" cy="1703387"/>
          </a:xfrm>
          <a:prstGeom prst="ellipse">
            <a:avLst/>
          </a:prstGeom>
          <a:noFill/>
          <a:ln w="27300" cap="rnd">
            <a:solidFill>
              <a:srgbClr val="FFF6DB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grpSp>
        <p:nvGrpSpPr>
          <p:cNvPr id="107" name="Shape 107"/>
          <p:cNvGrpSpPr/>
          <p:nvPr/>
        </p:nvGrpSpPr>
        <p:grpSpPr>
          <a:xfrm>
            <a:off x="165100" y="1036637"/>
            <a:ext cx="1169986" cy="1169986"/>
            <a:chOff x="165100" y="1036637"/>
            <a:chExt cx="1169986" cy="1169986"/>
          </a:xfrm>
        </p:grpSpPr>
        <p:pic>
          <p:nvPicPr>
            <p:cNvPr id="108" name="Shape 108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165100" y="1036637"/>
              <a:ext cx="1169986" cy="116998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09" name="Shape 109"/>
            <p:cNvSpPr txBox="1"/>
            <p:nvPr/>
          </p:nvSpPr>
          <p:spPr>
            <a:xfrm rot="2279999">
              <a:off x="347661" y="1216025"/>
              <a:ext cx="795337" cy="779462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endParaRPr>
            </a:p>
          </p:txBody>
        </p:sp>
      </p:grpSp>
      <p:sp>
        <p:nvSpPr>
          <p:cNvPr id="110" name="Shape 110"/>
          <p:cNvSpPr txBox="1"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111" name="Shape 111"/>
          <p:cNvSpPr txBox="1"/>
          <p:nvPr/>
        </p:nvSpPr>
        <p:spPr>
          <a:xfrm>
            <a:off x="1014412" y="0"/>
            <a:ext cx="7302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grpSp>
        <p:nvGrpSpPr>
          <p:cNvPr id="112" name="Shape 112"/>
          <p:cNvGrpSpPr/>
          <p:nvPr/>
        </p:nvGrpSpPr>
        <p:grpSpPr>
          <a:xfrm>
            <a:off x="646112" y="969962"/>
            <a:ext cx="4803774" cy="4802186"/>
            <a:chOff x="646112" y="969962"/>
            <a:chExt cx="4803774" cy="4802186"/>
          </a:xfrm>
        </p:grpSpPr>
        <p:pic>
          <p:nvPicPr>
            <p:cNvPr id="113" name="Shape 113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646112" y="969962"/>
              <a:ext cx="4803774" cy="480218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14" name="Shape 114"/>
            <p:cNvSpPr txBox="1"/>
            <p:nvPr/>
          </p:nvSpPr>
          <p:spPr>
            <a:xfrm>
              <a:off x="762000" y="1066800"/>
              <a:ext cx="4572000" cy="4572000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2743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endParaRPr>
            </a:p>
          </p:txBody>
        </p:sp>
      </p:grpSp>
      <p:sp>
        <p:nvSpPr>
          <p:cNvPr id="115" name="Shape 115"/>
          <p:cNvSpPr/>
          <p:nvPr/>
        </p:nvSpPr>
        <p:spPr>
          <a:xfrm rot="-2159999">
            <a:off x="396875" y="954086"/>
            <a:ext cx="685800" cy="204786"/>
          </a:xfrm>
          <a:prstGeom prst="flowChartProcess">
            <a:avLst/>
          </a:prstGeom>
          <a:solidFill>
            <a:srgbClr val="FBFBFB">
              <a:alpha val="44705"/>
            </a:srgbClr>
          </a:solidFill>
          <a:ln w="9525" cap="rnd">
            <a:solidFill>
              <a:srgbClr val="FF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116" name="Shape 116"/>
          <p:cNvSpPr/>
          <p:nvPr/>
        </p:nvSpPr>
        <p:spPr>
          <a:xfrm rot="2160000" flipH="1">
            <a:off x="5003800" y="936624"/>
            <a:ext cx="649287" cy="204786"/>
          </a:xfrm>
          <a:prstGeom prst="flowChartProcess">
            <a:avLst/>
          </a:prstGeom>
          <a:solidFill>
            <a:srgbClr val="FBFBFB">
              <a:alpha val="44705"/>
            </a:srgbClr>
          </a:solidFill>
          <a:ln w="9525" cap="rnd">
            <a:solidFill>
              <a:srgbClr val="FF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117" name="Shape 117"/>
          <p:cNvSpPr txBox="1">
            <a:spLocks noGrp="1"/>
          </p:cNvSpPr>
          <p:nvPr>
            <p:ph type="title"/>
          </p:nvPr>
        </p:nvSpPr>
        <p:spPr>
          <a:xfrm>
            <a:off x="1435100" y="274637"/>
            <a:ext cx="749934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buClr>
                <a:srgbClr val="562214"/>
              </a:buClr>
              <a:buFont typeface="Cabin"/>
              <a:buNone/>
              <a:defRPr/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18" name="Shape 118"/>
          <p:cNvSpPr txBox="1">
            <a:spLocks noGrp="1"/>
          </p:cNvSpPr>
          <p:nvPr>
            <p:ph type="body" idx="1"/>
          </p:nvPr>
        </p:nvSpPr>
        <p:spPr>
          <a:xfrm>
            <a:off x="1435100" y="1447800"/>
            <a:ext cx="7499349" cy="4800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65760" marR="0" indent="-127000" algn="l" rtl="0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Font typeface="Cabin"/>
              <a:buChar char="●"/>
              <a:defRPr/>
            </a:lvl1pPr>
            <a:lvl2pPr marL="640080" marR="0" indent="-68580" algn="l" rtl="0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Cabin"/>
              <a:buChar char="◦"/>
              <a:defRPr/>
            </a:lvl2pPr>
            <a:lvl3pPr marL="886967" marR="0" indent="-86867" algn="l" rtl="0">
              <a:lnSpc>
                <a:spcPct val="100000"/>
              </a:lnSpc>
              <a:spcBef>
                <a:spcPts val="480"/>
              </a:spcBef>
              <a:buClr>
                <a:schemeClr val="accent2"/>
              </a:buClr>
              <a:buFont typeface="Cabin"/>
              <a:buChar char="⚫"/>
              <a:defRPr/>
            </a:lvl3pPr>
            <a:lvl4pPr marL="1097280" marR="0" indent="-55880" algn="l" rtl="0">
              <a:lnSpc>
                <a:spcPct val="100000"/>
              </a:lnSpc>
              <a:spcBef>
                <a:spcPts val="400"/>
              </a:spcBef>
              <a:buClr>
                <a:schemeClr val="accent3"/>
              </a:buClr>
              <a:buFont typeface="Cabin"/>
              <a:buChar char="⚫"/>
              <a:defRPr/>
            </a:lvl4pPr>
            <a:lvl5pPr marL="1298448" marR="0" indent="-66547" algn="l" rtl="0">
              <a:lnSpc>
                <a:spcPct val="100000"/>
              </a:lnSpc>
              <a:spcBef>
                <a:spcPts val="400"/>
              </a:spcBef>
              <a:buClr>
                <a:schemeClr val="accent4"/>
              </a:buClr>
              <a:buFont typeface="Cabin"/>
              <a:buChar char="⚫"/>
              <a:defRPr/>
            </a:lvl5pPr>
            <a:lvl6pPr marL="1508760" marR="0" indent="-60960" algn="l" rtl="0">
              <a:lnSpc>
                <a:spcPct val="100000"/>
              </a:lnSpc>
              <a:spcBef>
                <a:spcPts val="400"/>
              </a:spcBef>
              <a:buClr>
                <a:schemeClr val="accent5"/>
              </a:buClr>
              <a:buFont typeface="Cabin"/>
              <a:buChar char="⚫"/>
              <a:defRPr/>
            </a:lvl6pPr>
            <a:lvl7pPr marL="1719072" marR="0" indent="-68072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Char char="⚫"/>
              <a:defRPr/>
            </a:lvl7pPr>
            <a:lvl8pPr marL="1920240" marR="0" indent="-66039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Char char="⚫"/>
              <a:defRPr/>
            </a:lvl8pPr>
            <a:lvl9pPr marL="2130552" marR="0" indent="-60451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Char char="⚫"/>
              <a:defRPr/>
            </a:lvl9pPr>
          </a:lstStyle>
          <a:p>
            <a:endParaRPr/>
          </a:p>
        </p:txBody>
      </p:sp>
      <p:sp>
        <p:nvSpPr>
          <p:cNvPr id="119" name="Shape 119"/>
          <p:cNvSpPr txBox="1">
            <a:spLocks noGrp="1"/>
          </p:cNvSpPr>
          <p:nvPr>
            <p:ph type="dt" idx="10"/>
          </p:nvPr>
        </p:nvSpPr>
        <p:spPr>
          <a:xfrm>
            <a:off x="3581400" y="6305550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0" name="Shape 120"/>
          <p:cNvSpPr txBox="1">
            <a:spLocks noGrp="1"/>
          </p:cNvSpPr>
          <p:nvPr>
            <p:ph type="ftr" idx="11"/>
          </p:nvPr>
        </p:nvSpPr>
        <p:spPr>
          <a:xfrm>
            <a:off x="5715000" y="6305550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1" name="Shape 121"/>
          <p:cNvSpPr txBox="1">
            <a:spLocks noGrp="1"/>
          </p:cNvSpPr>
          <p:nvPr>
            <p:ph type="sldNum" idx="12"/>
          </p:nvPr>
        </p:nvSpPr>
        <p:spPr>
          <a:xfrm>
            <a:off x="8613775" y="6305550"/>
            <a:ext cx="4572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8" r:id="rId1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1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4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0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21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2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4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 txBox="1">
            <a:spLocks noGrp="1"/>
          </p:cNvSpPr>
          <p:nvPr>
            <p:ph type="ctrTitle"/>
          </p:nvPr>
        </p:nvSpPr>
        <p:spPr>
          <a:xfrm>
            <a:off x="1431925" y="360362"/>
            <a:ext cx="7407274" cy="14684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ct val="25000"/>
              <a:buFont typeface="Cabin"/>
              <a:buNone/>
            </a:pPr>
            <a:r>
              <a:rPr lang="en-US" sz="5400" b="0" i="0" u="none" strike="noStrike" cap="none" baseline="0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rPr>
              <a:t>Elementary Linear Algebra </a:t>
            </a:r>
          </a:p>
        </p:txBody>
      </p:sp>
      <p:sp>
        <p:nvSpPr>
          <p:cNvPr id="128" name="Shape 128"/>
          <p:cNvSpPr txBox="1">
            <a:spLocks noGrp="1"/>
          </p:cNvSpPr>
          <p:nvPr>
            <p:ph type="subTitle" idx="1"/>
          </p:nvPr>
        </p:nvSpPr>
        <p:spPr>
          <a:xfrm>
            <a:off x="1431925" y="1849436"/>
            <a:ext cx="7407274" cy="4475162"/>
          </a:xfrm>
          <a:prstGeom prst="rect">
            <a:avLst/>
          </a:prstGeom>
          <a:noFill/>
          <a:ln>
            <a:noFill/>
          </a:ln>
        </p:spPr>
        <p:txBody>
          <a:bodyPr lIns="91425" tIns="0" rIns="91425" bIns="45700" anchor="t" anchorCtr="0">
            <a:noAutofit/>
          </a:bodyPr>
          <a:lstStyle/>
          <a:p>
            <a:pPr marL="26987" marR="0" lvl="0" indent="-158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Cabin"/>
              <a:buNone/>
            </a:pPr>
            <a:endParaRPr sz="2600" b="0" i="0" u="none" strike="noStrike" cap="none" baseline="0" dirty="0">
              <a:solidFill>
                <a:srgbClr val="320E04"/>
              </a:solidFill>
              <a:latin typeface="Cabin"/>
              <a:ea typeface="Cabin"/>
              <a:cs typeface="Cabin"/>
              <a:sym typeface="Cabin"/>
            </a:endParaRPr>
          </a:p>
          <a:p>
            <a:pPr marL="26987" marR="0" lvl="0" indent="-1587" algn="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Cabin"/>
              <a:buNone/>
            </a:pPr>
            <a:endParaRPr sz="2600" b="0" i="0" u="none" strike="noStrike" cap="none" baseline="0" dirty="0">
              <a:solidFill>
                <a:srgbClr val="320E04"/>
              </a:solidFill>
              <a:latin typeface="Cabin"/>
              <a:ea typeface="Cabin"/>
              <a:cs typeface="Cabin"/>
              <a:sym typeface="Cabin"/>
            </a:endParaRPr>
          </a:p>
          <a:p>
            <a:pPr marL="26987" marR="0" lvl="0" indent="-1587" algn="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Cabin"/>
              <a:buNone/>
            </a:pPr>
            <a:endParaRPr sz="2600" b="0" i="0" u="none" strike="noStrike" cap="none" baseline="0" dirty="0">
              <a:solidFill>
                <a:srgbClr val="320E04"/>
              </a:solidFill>
              <a:latin typeface="Cabin"/>
              <a:ea typeface="Cabin"/>
              <a:cs typeface="Cabin"/>
              <a:sym typeface="Cabin"/>
            </a:endParaRPr>
          </a:p>
          <a:p>
            <a:pPr marL="26987" marR="0" lvl="0" indent="-1587" algn="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Cabin"/>
              <a:buNone/>
            </a:pPr>
            <a:endParaRPr sz="2600" b="0" i="0" u="none" strike="noStrike" cap="none" baseline="0" dirty="0">
              <a:solidFill>
                <a:srgbClr val="320E04"/>
              </a:solidFill>
              <a:latin typeface="Cabin"/>
              <a:ea typeface="Cabin"/>
              <a:cs typeface="Cabin"/>
              <a:sym typeface="Cabin"/>
            </a:endParaRPr>
          </a:p>
          <a:p>
            <a:pPr marL="26987" marR="0" lvl="0" indent="-1587" algn="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Cabin"/>
              <a:buNone/>
            </a:pPr>
            <a:endParaRPr sz="2600" b="0" i="0" u="none" strike="noStrike" cap="none" baseline="0" dirty="0">
              <a:solidFill>
                <a:srgbClr val="320E04"/>
              </a:solidFill>
              <a:latin typeface="Cabin"/>
              <a:ea typeface="Cabin"/>
              <a:cs typeface="Cabin"/>
              <a:sym typeface="Cabin"/>
            </a:endParaRPr>
          </a:p>
          <a:p>
            <a:pPr marL="26987" marR="0" lvl="0" indent="-1587" algn="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Cabin"/>
              <a:buNone/>
            </a:pPr>
            <a:endParaRPr lang="en-US" sz="2600" b="0" i="0" u="none" strike="noStrike" cap="none" baseline="0" dirty="0">
              <a:solidFill>
                <a:srgbClr val="320E04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pic>
        <p:nvPicPr>
          <p:cNvPr id="129" name="Shape 12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676400" y="1905000"/>
            <a:ext cx="3316287" cy="3200399"/>
          </a:xfrm>
          <a:prstGeom prst="rect">
            <a:avLst/>
          </a:prstGeom>
          <a:noFill/>
          <a:ln>
            <a:noFill/>
          </a:ln>
        </p:spPr>
      </p:pic>
      <p:sp>
        <p:nvSpPr>
          <p:cNvPr id="130" name="Shape 130"/>
          <p:cNvSpPr txBox="1"/>
          <p:nvPr/>
        </p:nvSpPr>
        <p:spPr>
          <a:xfrm>
            <a:off x="5721816" y="3313112"/>
            <a:ext cx="2736383" cy="64611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bin"/>
              <a:buNone/>
            </a:pPr>
            <a:r>
              <a:rPr lang="en-US" sz="3600" b="0" i="0" u="none" strike="noStrike" cap="none" baseline="0" dirty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Chapter 5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 txBox="1">
            <a:spLocks noGrp="1"/>
          </p:cNvSpPr>
          <p:nvPr>
            <p:ph type="title"/>
          </p:nvPr>
        </p:nvSpPr>
        <p:spPr>
          <a:xfrm>
            <a:off x="1435100" y="274637"/>
            <a:ext cx="7499349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ct val="25000"/>
              <a:buFont typeface="Cabin"/>
              <a:buNone/>
            </a:pPr>
            <a:r>
              <a:rPr lang="en-US" sz="4300" b="0" i="0" u="none" strike="noStrike" cap="none" baseline="0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rPr>
              <a:t>Diagonalizing a Matrix</a:t>
            </a:r>
          </a:p>
        </p:txBody>
      </p:sp>
      <p:pic>
        <p:nvPicPr>
          <p:cNvPr id="181" name="Shape 18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23937" y="1905000"/>
            <a:ext cx="8139111" cy="3298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xmlns:p14="http://schemas.microsoft.com/office/powerpoint/2010/main"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creen Shot 2014-11-05 at 4.23.34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3147" y="414618"/>
            <a:ext cx="6972300" cy="595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54827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>
            <a:spLocks noGrp="1"/>
          </p:cNvSpPr>
          <p:nvPr>
            <p:ph type="title"/>
          </p:nvPr>
        </p:nvSpPr>
        <p:spPr>
          <a:xfrm>
            <a:off x="1435100" y="274637"/>
            <a:ext cx="7499349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ct val="25000"/>
              <a:buFont typeface="Cabin"/>
              <a:buNone/>
            </a:pPr>
            <a:r>
              <a:rPr lang="en-US" sz="3900" b="0" i="0" u="none" strike="noStrike" cap="none" baseline="0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rPr>
              <a:t>Section 5.3  Complex Vector Spaces</a:t>
            </a:r>
          </a:p>
        </p:txBody>
      </p:sp>
      <p:pic>
        <p:nvPicPr>
          <p:cNvPr id="188" name="Shape 18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66800" y="1524000"/>
            <a:ext cx="8047036" cy="3402011"/>
          </a:xfrm>
          <a:prstGeom prst="rect">
            <a:avLst/>
          </a:prstGeom>
          <a:noFill/>
          <a:ln>
            <a:noFill/>
          </a:ln>
        </p:spPr>
      </p:pic>
      <p:pic>
        <p:nvPicPr>
          <p:cNvPr id="189" name="Shape 18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194425" y="4846637"/>
            <a:ext cx="2949575" cy="20113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xmlns:p14="http://schemas.microsoft.com/office/powerpoint/2010/main"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 txBox="1">
            <a:spLocks noGrp="1"/>
          </p:cNvSpPr>
          <p:nvPr>
            <p:ph type="title"/>
          </p:nvPr>
        </p:nvSpPr>
        <p:spPr>
          <a:xfrm>
            <a:off x="1435100" y="274637"/>
            <a:ext cx="7499349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ct val="25000"/>
              <a:buFont typeface="Cabin"/>
              <a:buNone/>
            </a:pPr>
            <a:r>
              <a:rPr lang="en-US" sz="3900" b="0" i="0" u="none" strike="noStrike" cap="none" baseline="0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rPr>
              <a:t>Algebraic Properties of the Complex Conjugate</a:t>
            </a:r>
          </a:p>
        </p:txBody>
      </p:sp>
      <p:pic>
        <p:nvPicPr>
          <p:cNvPr id="196" name="Shape 19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96962" y="1905000"/>
            <a:ext cx="8047036" cy="46005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xmlns:p14="http://schemas.microsoft.com/office/powerpoint/2010/main"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hape 202"/>
          <p:cNvSpPr txBox="1">
            <a:spLocks noGrp="1"/>
          </p:cNvSpPr>
          <p:nvPr>
            <p:ph type="title"/>
          </p:nvPr>
        </p:nvSpPr>
        <p:spPr>
          <a:xfrm>
            <a:off x="1435100" y="274637"/>
            <a:ext cx="7499349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ct val="25000"/>
              <a:buFont typeface="Cabin"/>
              <a:buNone/>
            </a:pPr>
            <a:r>
              <a:rPr lang="en-US" sz="4300" b="0" i="0" u="none" strike="noStrike" cap="none" baseline="0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rPr>
              <a:t>Dot Product and Norm</a:t>
            </a:r>
          </a:p>
        </p:txBody>
      </p:sp>
      <p:pic>
        <p:nvPicPr>
          <p:cNvPr id="203" name="Shape 20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66800" y="1905000"/>
            <a:ext cx="8047036" cy="38131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xmlns:p14="http://schemas.microsoft.com/office/powerpoint/2010/main"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Shape 209"/>
          <p:cNvSpPr txBox="1">
            <a:spLocks noGrp="1"/>
          </p:cNvSpPr>
          <p:nvPr>
            <p:ph type="title"/>
          </p:nvPr>
        </p:nvSpPr>
        <p:spPr>
          <a:xfrm>
            <a:off x="1435100" y="274637"/>
            <a:ext cx="7499349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ct val="25000"/>
              <a:buFont typeface="Cabin"/>
              <a:buNone/>
            </a:pPr>
            <a:r>
              <a:rPr lang="en-US" sz="4300" b="0" i="0" u="none" strike="noStrike" cap="none" baseline="0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rPr>
              <a:t>Properties of the Dot Product</a:t>
            </a:r>
          </a:p>
        </p:txBody>
      </p:sp>
      <p:pic>
        <p:nvPicPr>
          <p:cNvPr id="210" name="Shape 21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06475" y="2438400"/>
            <a:ext cx="8137525" cy="2730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xmlns:p14="http://schemas.microsoft.com/office/powerpoint/2010/main"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 txBox="1">
            <a:spLocks noGrp="1"/>
          </p:cNvSpPr>
          <p:nvPr>
            <p:ph type="title"/>
          </p:nvPr>
        </p:nvSpPr>
        <p:spPr>
          <a:xfrm>
            <a:off x="1435100" y="0"/>
            <a:ext cx="7499349" cy="12191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ct val="25000"/>
              <a:buFont typeface="Cabin"/>
              <a:buNone/>
            </a:pPr>
            <a:r>
              <a:rPr lang="en-US" sz="4000" b="0" i="0" u="none" strike="noStrike" cap="none" baseline="0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rPr>
              <a:t>Chapter 5</a:t>
            </a:r>
            <a:br>
              <a:rPr lang="en-US" sz="4000" b="0" i="0" u="none" strike="noStrike" cap="none" baseline="0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rPr>
            </a:br>
            <a:r>
              <a:rPr lang="en-US" sz="4000" b="0" i="0" u="none" strike="noStrike" cap="none" baseline="0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rPr>
              <a:t>Eigenvalues and Eigenvectors</a:t>
            </a:r>
          </a:p>
        </p:txBody>
      </p:sp>
      <p:sp>
        <p:nvSpPr>
          <p:cNvPr id="137" name="Shape 137"/>
          <p:cNvSpPr txBox="1">
            <a:spLocks noGrp="1"/>
          </p:cNvSpPr>
          <p:nvPr>
            <p:ph type="body" idx="1"/>
          </p:nvPr>
        </p:nvSpPr>
        <p:spPr>
          <a:xfrm>
            <a:off x="1435100" y="1600200"/>
            <a:ext cx="7499349" cy="46481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65125" marR="0" lvl="0" indent="-288925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Cabin"/>
              <a:buChar char="●"/>
            </a:pPr>
            <a:r>
              <a:rPr lang="en-US" sz="3200" b="0" i="0" u="none" strike="noStrike" cap="none" baseline="0" dirty="0">
                <a:solidFill>
                  <a:srgbClr val="1C4853"/>
                </a:solidFill>
                <a:latin typeface="Cabin"/>
                <a:ea typeface="Cabin"/>
                <a:cs typeface="Cabin"/>
                <a:sym typeface="Cabin"/>
              </a:rPr>
              <a:t>5.1</a:t>
            </a:r>
            <a:r>
              <a:rPr lang="en-US" sz="3200" b="0" i="0" u="none" strike="noStrike" cap="none" baseline="0" dirty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  Eigenvalues and Eigenvectors</a:t>
            </a:r>
          </a:p>
          <a:p>
            <a:pPr marL="365125" marR="0" lvl="0" indent="-288925" algn="l" rtl="0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Cabin"/>
              <a:buChar char="●"/>
            </a:pPr>
            <a:r>
              <a:rPr lang="en-US" sz="3200" b="0" i="0" u="none" strike="noStrike" cap="none" baseline="0" dirty="0">
                <a:solidFill>
                  <a:srgbClr val="1C4853"/>
                </a:solidFill>
                <a:latin typeface="Cabin"/>
                <a:ea typeface="Cabin"/>
                <a:cs typeface="Cabin"/>
                <a:sym typeface="Cabin"/>
              </a:rPr>
              <a:t>5.2</a:t>
            </a:r>
            <a:r>
              <a:rPr lang="en-US" sz="3200" b="0" i="0" u="none" strike="noStrike" cap="none" baseline="0" dirty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  </a:t>
            </a:r>
            <a:r>
              <a:rPr lang="en-US" sz="3200" b="0" i="0" u="none" strike="noStrike" cap="none" baseline="0" dirty="0" err="1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Diagonalization</a:t>
            </a:r>
            <a:endParaRPr lang="en-US" sz="3200" b="0" i="0" u="none" strike="noStrike" cap="none" baseline="0" dirty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  <a:p>
            <a:pPr marL="365125" marR="0" lvl="0" indent="-288925" algn="l" rtl="0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Cabin"/>
              <a:buChar char="●"/>
            </a:pPr>
            <a:r>
              <a:rPr lang="en-US" sz="3200" b="0" i="0" u="none" strike="noStrike" cap="none" baseline="0" dirty="0">
                <a:solidFill>
                  <a:srgbClr val="1C4853"/>
                </a:solidFill>
                <a:latin typeface="Cabin"/>
                <a:ea typeface="Cabin"/>
                <a:cs typeface="Cabin"/>
                <a:sym typeface="Cabin"/>
              </a:rPr>
              <a:t>5.3</a:t>
            </a:r>
            <a:r>
              <a:rPr lang="en-US" sz="3200" b="0" i="0" u="none" strike="noStrike" cap="none" baseline="0" dirty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  Complex Vector </a:t>
            </a:r>
            <a:r>
              <a:rPr lang="en-US" sz="3200" b="0" i="0" u="none" strike="noStrike" cap="none" baseline="0" dirty="0" smtClean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Spaces</a:t>
            </a:r>
            <a:endParaRPr lang="en-US" sz="3200" b="0" i="0" u="none" strike="noStrike" cap="none" baseline="0" dirty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 txBox="1">
            <a:spLocks noGrp="1"/>
          </p:cNvSpPr>
          <p:nvPr>
            <p:ph type="title"/>
          </p:nvPr>
        </p:nvSpPr>
        <p:spPr>
          <a:xfrm>
            <a:off x="1435100" y="274637"/>
            <a:ext cx="7499349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ct val="25000"/>
              <a:buFont typeface="Cabin"/>
              <a:buNone/>
            </a:pPr>
            <a:r>
              <a:rPr lang="en-US" sz="3900" b="0" i="0" u="none" strike="noStrike" cap="none" baseline="0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rPr>
              <a:t>Section 5.1</a:t>
            </a:r>
            <a:br>
              <a:rPr lang="en-US" sz="3900" b="0" i="0" u="none" strike="noStrike" cap="none" baseline="0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rPr>
            </a:br>
            <a:r>
              <a:rPr lang="en-US" sz="4000" b="0" i="0" u="none" strike="noStrike" cap="none" baseline="0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rPr>
              <a:t> Eigenvalues and Eigenvectors</a:t>
            </a:r>
          </a:p>
        </p:txBody>
      </p:sp>
      <p:pic>
        <p:nvPicPr>
          <p:cNvPr id="144" name="Shape 14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66800" y="1676400"/>
            <a:ext cx="7939086" cy="2103436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" name="Shape 14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66800" y="4419600"/>
            <a:ext cx="8047036" cy="16001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xmlns:p14="http://schemas.microsoft.com/office/powerpoint/2010/main"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 txBox="1">
            <a:spLocks noGrp="1"/>
          </p:cNvSpPr>
          <p:nvPr>
            <p:ph type="title"/>
          </p:nvPr>
        </p:nvSpPr>
        <p:spPr>
          <a:xfrm>
            <a:off x="1435100" y="274637"/>
            <a:ext cx="7499349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ct val="25000"/>
              <a:buFont typeface="Cabin"/>
              <a:buNone/>
            </a:pPr>
            <a:r>
              <a:rPr lang="en-US" sz="4300" b="0" i="0" u="none" strike="noStrike" cap="none" baseline="0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rPr>
              <a:t>The Characteristic Equation</a:t>
            </a:r>
          </a:p>
        </p:txBody>
      </p:sp>
      <p:pic>
        <p:nvPicPr>
          <p:cNvPr id="152" name="Shape 15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96962" y="1447800"/>
            <a:ext cx="8047036" cy="16763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53" name="Shape 15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66800" y="4267200"/>
            <a:ext cx="8047036" cy="20415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xmlns:p14="http://schemas.microsoft.com/office/powerpoint/2010/main"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Shot 2014-11-05 at 4.10.49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6670" y="622300"/>
            <a:ext cx="7693212" cy="561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60574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Shot 2014-11-05 at 4.15.35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7653" y="254000"/>
            <a:ext cx="7645400" cy="6337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90115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9" name="Shape 15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828800" y="182561"/>
            <a:ext cx="6907211" cy="66754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xmlns:p14="http://schemas.microsoft.com/office/powerpoint/2010/main"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 txBox="1">
            <a:spLocks noGrp="1"/>
          </p:cNvSpPr>
          <p:nvPr>
            <p:ph type="title"/>
          </p:nvPr>
        </p:nvSpPr>
        <p:spPr>
          <a:xfrm>
            <a:off x="1435100" y="274637"/>
            <a:ext cx="7499349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ct val="25000"/>
              <a:buFont typeface="Cabin"/>
              <a:buNone/>
            </a:pPr>
            <a:r>
              <a:rPr lang="en-US" sz="4300" b="0" i="0" u="none" strike="noStrike" cap="none" baseline="0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rPr>
              <a:t>Section 5.2 Diagonalization</a:t>
            </a:r>
          </a:p>
        </p:txBody>
      </p:sp>
      <p:pic>
        <p:nvPicPr>
          <p:cNvPr id="166" name="Shape 16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87437" y="1981200"/>
            <a:ext cx="8056561" cy="914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7" name="Shape 16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66800" y="4038600"/>
            <a:ext cx="7954962" cy="121126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xmlns:p14="http://schemas.microsoft.com/office/powerpoint/2010/main"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 txBox="1">
            <a:spLocks noGrp="1"/>
          </p:cNvSpPr>
          <p:nvPr>
            <p:ph type="title"/>
          </p:nvPr>
        </p:nvSpPr>
        <p:spPr>
          <a:xfrm>
            <a:off x="1435100" y="274637"/>
            <a:ext cx="7499349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ct val="25000"/>
              <a:buFont typeface="Cabin"/>
              <a:buNone/>
            </a:pPr>
            <a:r>
              <a:rPr lang="en-US" sz="4300" b="0" i="0" u="none" strike="noStrike" cap="none" baseline="0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rPr>
              <a:t>Similarity Invariants</a:t>
            </a:r>
          </a:p>
        </p:txBody>
      </p:sp>
      <p:pic>
        <p:nvPicPr>
          <p:cNvPr id="174" name="Shape 17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66800" y="1447800"/>
            <a:ext cx="8047036" cy="4565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xmlns:p14="http://schemas.microsoft.com/office/powerpoint/2010/main" spd="slow">
    <p:cut/>
  </p:transition>
</p:sld>
</file>

<file path=ppt/theme/theme1.xml><?xml version="1.0" encoding="utf-8"?>
<a:theme xmlns:a="http://schemas.openxmlformats.org/drawingml/2006/main" name="Solstice">
  <a:themeElements>
    <a:clrScheme name="Solstice">
      <a:dk1>
        <a:srgbClr val="000000"/>
      </a:dk1>
      <a:lt1>
        <a:srgbClr val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Solstice">
  <a:themeElements>
    <a:clrScheme name="Solstice">
      <a:dk1>
        <a:srgbClr val="000000"/>
      </a:dk1>
      <a:lt1>
        <a:srgbClr val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Solstice">
  <a:themeElements>
    <a:clrScheme name="Solstice">
      <a:dk1>
        <a:srgbClr val="000000"/>
      </a:dk1>
      <a:lt1>
        <a:srgbClr val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Solstice">
  <a:themeElements>
    <a:clrScheme name="Solstice">
      <a:dk1>
        <a:srgbClr val="000000"/>
      </a:dk1>
      <a:lt1>
        <a:srgbClr val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Solstice">
  <a:themeElements>
    <a:clrScheme name="Solstice">
      <a:dk1>
        <a:srgbClr val="000000"/>
      </a:dk1>
      <a:lt1>
        <a:srgbClr val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62</Words>
  <Application>Microsoft Macintosh PowerPoint</Application>
  <PresentationFormat>On-screen Show (4:3)</PresentationFormat>
  <Paragraphs>31</Paragraphs>
  <Slides>15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Solstice</vt:lpstr>
      <vt:lpstr>1_Solstice</vt:lpstr>
      <vt:lpstr>2_Solstice</vt:lpstr>
      <vt:lpstr>3_Solstice</vt:lpstr>
      <vt:lpstr>4_Solstice</vt:lpstr>
      <vt:lpstr>Elementary Linear Algebra </vt:lpstr>
      <vt:lpstr>Chapter 5 Eigenvalues and Eigenvectors</vt:lpstr>
      <vt:lpstr>Section 5.1  Eigenvalues and Eigenvectors</vt:lpstr>
      <vt:lpstr>The Characteristic Equation</vt:lpstr>
      <vt:lpstr>PowerPoint Presentation</vt:lpstr>
      <vt:lpstr>PowerPoint Presentation</vt:lpstr>
      <vt:lpstr>PowerPoint Presentation</vt:lpstr>
      <vt:lpstr>Section 5.2 Diagonalization</vt:lpstr>
      <vt:lpstr>Similarity Invariants</vt:lpstr>
      <vt:lpstr>Diagonalizing a Matrix</vt:lpstr>
      <vt:lpstr>PowerPoint Presentation</vt:lpstr>
      <vt:lpstr>Section 5.3  Complex Vector Spaces</vt:lpstr>
      <vt:lpstr>Algebraic Properties of the Complex Conjugate</vt:lpstr>
      <vt:lpstr>Dot Product and Norm</vt:lpstr>
      <vt:lpstr>Properties of the Dot Product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Elementary Linear Algebra </dc:title>
  <cp:lastModifiedBy>s dd</cp:lastModifiedBy>
  <cp:revision>8</cp:revision>
  <dcterms:modified xsi:type="dcterms:W3CDTF">2015-04-05T12:11:33Z</dcterms:modified>
</cp:coreProperties>
</file>